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8803600" cy="46805850"/>
  <p:notesSz cx="6858000" cy="9144000"/>
  <p:defaultTextStyle>
    <a:defPPr>
      <a:defRPr lang="pt-BR"/>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742">
          <p15:clr>
            <a:srgbClr val="A4A3A4"/>
          </p15:clr>
        </p15:guide>
        <p15:guide id="2" pos="90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171" autoAdjust="0"/>
  </p:normalViewPr>
  <p:slideViewPr>
    <p:cSldViewPr>
      <p:cViewPr>
        <p:scale>
          <a:sx n="20" d="100"/>
          <a:sy n="20" d="100"/>
        </p:scale>
        <p:origin x="1596" y="12"/>
      </p:cViewPr>
      <p:guideLst>
        <p:guide orient="horz" pos="14742"/>
        <p:guide pos="90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2160270" y="14540154"/>
            <a:ext cx="24483060" cy="10032921"/>
          </a:xfrm>
        </p:spPr>
        <p:txBody>
          <a:bodyPr/>
          <a:lstStyle/>
          <a:p>
            <a:r>
              <a:rPr lang="pt-BR"/>
              <a:t>Clique para editar o título mestre</a:t>
            </a:r>
          </a:p>
        </p:txBody>
      </p:sp>
      <p:sp>
        <p:nvSpPr>
          <p:cNvPr id="3" name="Subtítulo 2"/>
          <p:cNvSpPr>
            <a:spLocks noGrp="1"/>
          </p:cNvSpPr>
          <p:nvPr>
            <p:ph type="subTitle" idx="1"/>
          </p:nvPr>
        </p:nvSpPr>
        <p:spPr>
          <a:xfrm>
            <a:off x="4320540" y="26523315"/>
            <a:ext cx="20162520" cy="11961495"/>
          </a:xfrm>
        </p:spPr>
        <p:txBody>
          <a:bodyPr/>
          <a:lstStyle>
            <a:lvl1pPr marL="0" indent="0" algn="ctr">
              <a:buNone/>
              <a:defRPr>
                <a:solidFill>
                  <a:schemeClr val="tx1">
                    <a:tint val="75000"/>
                  </a:schemeClr>
                </a:solidFill>
              </a:defRPr>
            </a:lvl1pPr>
            <a:lvl2pPr marL="2160270" indent="0" algn="ctr">
              <a:buNone/>
              <a:defRPr>
                <a:solidFill>
                  <a:schemeClr val="tx1">
                    <a:tint val="75000"/>
                  </a:schemeClr>
                </a:solidFill>
              </a:defRPr>
            </a:lvl2pPr>
            <a:lvl3pPr marL="4320540" indent="0" algn="ctr">
              <a:buNone/>
              <a:defRPr>
                <a:solidFill>
                  <a:schemeClr val="tx1">
                    <a:tint val="75000"/>
                  </a:schemeClr>
                </a:solidFill>
              </a:defRPr>
            </a:lvl3pPr>
            <a:lvl4pPr marL="6480810" indent="0" algn="ctr">
              <a:buNone/>
              <a:defRPr>
                <a:solidFill>
                  <a:schemeClr val="tx1">
                    <a:tint val="75000"/>
                  </a:schemeClr>
                </a:solidFill>
              </a:defRPr>
            </a:lvl4pPr>
            <a:lvl5pPr marL="8641080" indent="0" algn="ctr">
              <a:buNone/>
              <a:defRPr>
                <a:solidFill>
                  <a:schemeClr val="tx1">
                    <a:tint val="75000"/>
                  </a:schemeClr>
                </a:solidFill>
              </a:defRPr>
            </a:lvl5pPr>
            <a:lvl6pPr marL="10801350" indent="0" algn="ctr">
              <a:buNone/>
              <a:defRPr>
                <a:solidFill>
                  <a:schemeClr val="tx1">
                    <a:tint val="75000"/>
                  </a:schemeClr>
                </a:solidFill>
              </a:defRPr>
            </a:lvl6pPr>
            <a:lvl7pPr marL="12961620" indent="0" algn="ctr">
              <a:buNone/>
              <a:defRPr>
                <a:solidFill>
                  <a:schemeClr val="tx1">
                    <a:tint val="75000"/>
                  </a:schemeClr>
                </a:solidFill>
              </a:defRPr>
            </a:lvl7pPr>
            <a:lvl8pPr marL="15121890" indent="0" algn="ctr">
              <a:buNone/>
              <a:defRPr>
                <a:solidFill>
                  <a:schemeClr val="tx1">
                    <a:tint val="75000"/>
                  </a:schemeClr>
                </a:solidFill>
              </a:defRPr>
            </a:lvl8pPr>
            <a:lvl9pPr marL="1728216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688B3493-DD68-4964-86E9-B81173B4F37D}" type="datetimeFigureOut">
              <a:rPr lang="pt-BR" smtClean="0"/>
              <a:t>07/10/2024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E0E668F-FDD6-4F48-AD56-EBDC860F3FB1}" type="slidenum">
              <a:rPr lang="pt-BR" smtClean="0"/>
              <a:t>‹nº›</a:t>
            </a:fld>
            <a:endParaRPr lang="pt-BR"/>
          </a:p>
        </p:txBody>
      </p:sp>
    </p:spTree>
    <p:extLst>
      <p:ext uri="{BB962C8B-B14F-4D97-AF65-F5344CB8AC3E}">
        <p14:creationId xmlns:p14="http://schemas.microsoft.com/office/powerpoint/2010/main" val="3428478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688B3493-DD68-4964-86E9-B81173B4F37D}" type="datetimeFigureOut">
              <a:rPr lang="pt-BR" smtClean="0"/>
              <a:t>07/10/2024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E0E668F-FDD6-4F48-AD56-EBDC860F3FB1}" type="slidenum">
              <a:rPr lang="pt-BR" smtClean="0"/>
              <a:t>‹nº›</a:t>
            </a:fld>
            <a:endParaRPr lang="pt-BR"/>
          </a:p>
        </p:txBody>
      </p:sp>
    </p:spTree>
    <p:extLst>
      <p:ext uri="{BB962C8B-B14F-4D97-AF65-F5344CB8AC3E}">
        <p14:creationId xmlns:p14="http://schemas.microsoft.com/office/powerpoint/2010/main" val="890391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783225" y="12795773"/>
            <a:ext cx="20412551" cy="272568230"/>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35568" y="12795773"/>
            <a:ext cx="60767595" cy="272568230"/>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688B3493-DD68-4964-86E9-B81173B4F37D}" type="datetimeFigureOut">
              <a:rPr lang="pt-BR" smtClean="0"/>
              <a:t>07/10/2024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E0E668F-FDD6-4F48-AD56-EBDC860F3FB1}" type="slidenum">
              <a:rPr lang="pt-BR" smtClean="0"/>
              <a:t>‹nº›</a:t>
            </a:fld>
            <a:endParaRPr lang="pt-BR"/>
          </a:p>
        </p:txBody>
      </p:sp>
    </p:spTree>
    <p:extLst>
      <p:ext uri="{BB962C8B-B14F-4D97-AF65-F5344CB8AC3E}">
        <p14:creationId xmlns:p14="http://schemas.microsoft.com/office/powerpoint/2010/main" val="2107467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688B3493-DD68-4964-86E9-B81173B4F37D}" type="datetimeFigureOut">
              <a:rPr lang="pt-BR" smtClean="0"/>
              <a:t>07/10/2024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E0E668F-FDD6-4F48-AD56-EBDC860F3FB1}" type="slidenum">
              <a:rPr lang="pt-BR" smtClean="0"/>
              <a:t>‹nº›</a:t>
            </a:fld>
            <a:endParaRPr lang="pt-BR"/>
          </a:p>
        </p:txBody>
      </p:sp>
    </p:spTree>
    <p:extLst>
      <p:ext uri="{BB962C8B-B14F-4D97-AF65-F5344CB8AC3E}">
        <p14:creationId xmlns:p14="http://schemas.microsoft.com/office/powerpoint/2010/main" val="3869149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2275286" y="30077096"/>
            <a:ext cx="24483060" cy="9296162"/>
          </a:xfrm>
        </p:spPr>
        <p:txBody>
          <a:bodyPr anchor="t"/>
          <a:lstStyle>
            <a:lvl1pPr algn="l">
              <a:defRPr sz="18900" b="1" cap="all"/>
            </a:lvl1pPr>
          </a:lstStyle>
          <a:p>
            <a:r>
              <a:rPr lang="pt-BR"/>
              <a:t>Clique para editar o título mestre</a:t>
            </a:r>
          </a:p>
        </p:txBody>
      </p:sp>
      <p:sp>
        <p:nvSpPr>
          <p:cNvPr id="3" name="Espaço Reservado para Texto 2"/>
          <p:cNvSpPr>
            <a:spLocks noGrp="1"/>
          </p:cNvSpPr>
          <p:nvPr>
            <p:ph type="body" idx="1"/>
          </p:nvPr>
        </p:nvSpPr>
        <p:spPr>
          <a:xfrm>
            <a:off x="2275286" y="19838320"/>
            <a:ext cx="24483060" cy="10238776"/>
          </a:xfrm>
        </p:spPr>
        <p:txBody>
          <a:bodyPr anchor="b"/>
          <a:lstStyle>
            <a:lvl1pPr marL="0" indent="0">
              <a:buNone/>
              <a:defRPr sz="9500">
                <a:solidFill>
                  <a:schemeClr val="tx1">
                    <a:tint val="75000"/>
                  </a:schemeClr>
                </a:solidFill>
              </a:defRPr>
            </a:lvl1pPr>
            <a:lvl2pPr marL="2160270" indent="0">
              <a:buNone/>
              <a:defRPr sz="8500">
                <a:solidFill>
                  <a:schemeClr val="tx1">
                    <a:tint val="75000"/>
                  </a:schemeClr>
                </a:solidFill>
              </a:defRPr>
            </a:lvl2pPr>
            <a:lvl3pPr marL="4320540" indent="0">
              <a:buNone/>
              <a:defRPr sz="7600">
                <a:solidFill>
                  <a:schemeClr val="tx1">
                    <a:tint val="75000"/>
                  </a:schemeClr>
                </a:solidFill>
              </a:defRPr>
            </a:lvl3pPr>
            <a:lvl4pPr marL="6480810" indent="0">
              <a:buNone/>
              <a:defRPr sz="6600">
                <a:solidFill>
                  <a:schemeClr val="tx1">
                    <a:tint val="75000"/>
                  </a:schemeClr>
                </a:solidFill>
              </a:defRPr>
            </a:lvl4pPr>
            <a:lvl5pPr marL="8641080" indent="0">
              <a:buNone/>
              <a:defRPr sz="6600">
                <a:solidFill>
                  <a:schemeClr val="tx1">
                    <a:tint val="75000"/>
                  </a:schemeClr>
                </a:solidFill>
              </a:defRPr>
            </a:lvl5pPr>
            <a:lvl6pPr marL="10801350" indent="0">
              <a:buNone/>
              <a:defRPr sz="6600">
                <a:solidFill>
                  <a:schemeClr val="tx1">
                    <a:tint val="75000"/>
                  </a:schemeClr>
                </a:solidFill>
              </a:defRPr>
            </a:lvl6pPr>
            <a:lvl7pPr marL="12961620" indent="0">
              <a:buNone/>
              <a:defRPr sz="6600">
                <a:solidFill>
                  <a:schemeClr val="tx1">
                    <a:tint val="75000"/>
                  </a:schemeClr>
                </a:solidFill>
              </a:defRPr>
            </a:lvl7pPr>
            <a:lvl8pPr marL="15121890" indent="0">
              <a:buNone/>
              <a:defRPr sz="6600">
                <a:solidFill>
                  <a:schemeClr val="tx1">
                    <a:tint val="75000"/>
                  </a:schemeClr>
                </a:solidFill>
              </a:defRPr>
            </a:lvl8pPr>
            <a:lvl9pPr marL="17282160" indent="0">
              <a:buNone/>
              <a:defRPr sz="6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688B3493-DD68-4964-86E9-B81173B4F37D}" type="datetimeFigureOut">
              <a:rPr lang="pt-BR" smtClean="0"/>
              <a:t>07/10/2024</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E0E668F-FDD6-4F48-AD56-EBDC860F3FB1}" type="slidenum">
              <a:rPr lang="pt-BR" smtClean="0"/>
              <a:t>‹nº›</a:t>
            </a:fld>
            <a:endParaRPr lang="pt-BR"/>
          </a:p>
        </p:txBody>
      </p:sp>
    </p:spTree>
    <p:extLst>
      <p:ext uri="{BB962C8B-B14F-4D97-AF65-F5344CB8AC3E}">
        <p14:creationId xmlns:p14="http://schemas.microsoft.com/office/powerpoint/2010/main" val="2880559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4535570" y="74542654"/>
            <a:ext cx="40590072" cy="210821349"/>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5605700" y="74542654"/>
            <a:ext cx="40590075" cy="210821349"/>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688B3493-DD68-4964-86E9-B81173B4F37D}" type="datetimeFigureOut">
              <a:rPr lang="pt-BR" smtClean="0"/>
              <a:t>07/10/2024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E0E668F-FDD6-4F48-AD56-EBDC860F3FB1}" type="slidenum">
              <a:rPr lang="pt-BR" smtClean="0"/>
              <a:t>‹nº›</a:t>
            </a:fld>
            <a:endParaRPr lang="pt-BR"/>
          </a:p>
        </p:txBody>
      </p:sp>
    </p:spTree>
    <p:extLst>
      <p:ext uri="{BB962C8B-B14F-4D97-AF65-F5344CB8AC3E}">
        <p14:creationId xmlns:p14="http://schemas.microsoft.com/office/powerpoint/2010/main" val="2400848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1440180" y="1874404"/>
            <a:ext cx="25923240" cy="7800975"/>
          </a:xfrm>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1440180" y="10477146"/>
            <a:ext cx="12726592" cy="4366376"/>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pt-BR"/>
              <a:t>Clique para editar o texto mestre</a:t>
            </a:r>
          </a:p>
        </p:txBody>
      </p:sp>
      <p:sp>
        <p:nvSpPr>
          <p:cNvPr id="4" name="Espaço Reservado para Conteúdo 3"/>
          <p:cNvSpPr>
            <a:spLocks noGrp="1"/>
          </p:cNvSpPr>
          <p:nvPr>
            <p:ph sz="half" idx="2"/>
          </p:nvPr>
        </p:nvSpPr>
        <p:spPr>
          <a:xfrm>
            <a:off x="1440180" y="14843522"/>
            <a:ext cx="12726592" cy="26967541"/>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14631830" y="10477146"/>
            <a:ext cx="12731591" cy="4366376"/>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pt-BR"/>
              <a:t>Clique para editar o texto mestre</a:t>
            </a:r>
          </a:p>
        </p:txBody>
      </p:sp>
      <p:sp>
        <p:nvSpPr>
          <p:cNvPr id="6" name="Espaço Reservado para Conteúdo 5"/>
          <p:cNvSpPr>
            <a:spLocks noGrp="1"/>
          </p:cNvSpPr>
          <p:nvPr>
            <p:ph sz="quarter" idx="4"/>
          </p:nvPr>
        </p:nvSpPr>
        <p:spPr>
          <a:xfrm>
            <a:off x="14631830" y="14843522"/>
            <a:ext cx="12731591" cy="26967541"/>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688B3493-DD68-4964-86E9-B81173B4F37D}" type="datetimeFigureOut">
              <a:rPr lang="pt-BR" smtClean="0"/>
              <a:t>07/10/2024</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FE0E668F-FDD6-4F48-AD56-EBDC860F3FB1}" type="slidenum">
              <a:rPr lang="pt-BR" smtClean="0"/>
              <a:t>‹nº›</a:t>
            </a:fld>
            <a:endParaRPr lang="pt-BR"/>
          </a:p>
        </p:txBody>
      </p:sp>
    </p:spTree>
    <p:extLst>
      <p:ext uri="{BB962C8B-B14F-4D97-AF65-F5344CB8AC3E}">
        <p14:creationId xmlns:p14="http://schemas.microsoft.com/office/powerpoint/2010/main" val="2085665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688B3493-DD68-4964-86E9-B81173B4F37D}" type="datetimeFigureOut">
              <a:rPr lang="pt-BR" smtClean="0"/>
              <a:t>07/10/2024</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FE0E668F-FDD6-4F48-AD56-EBDC860F3FB1}" type="slidenum">
              <a:rPr lang="pt-BR" smtClean="0"/>
              <a:t>‹nº›</a:t>
            </a:fld>
            <a:endParaRPr lang="pt-BR"/>
          </a:p>
        </p:txBody>
      </p:sp>
    </p:spTree>
    <p:extLst>
      <p:ext uri="{BB962C8B-B14F-4D97-AF65-F5344CB8AC3E}">
        <p14:creationId xmlns:p14="http://schemas.microsoft.com/office/powerpoint/2010/main" val="2829708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688B3493-DD68-4964-86E9-B81173B4F37D}" type="datetimeFigureOut">
              <a:rPr lang="pt-BR" smtClean="0"/>
              <a:t>07/10/2024</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FE0E668F-FDD6-4F48-AD56-EBDC860F3FB1}" type="slidenum">
              <a:rPr lang="pt-BR" smtClean="0"/>
              <a:t>‹nº›</a:t>
            </a:fld>
            <a:endParaRPr lang="pt-BR"/>
          </a:p>
        </p:txBody>
      </p:sp>
    </p:spTree>
    <p:extLst>
      <p:ext uri="{BB962C8B-B14F-4D97-AF65-F5344CB8AC3E}">
        <p14:creationId xmlns:p14="http://schemas.microsoft.com/office/powerpoint/2010/main" val="3411996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440182" y="1863566"/>
            <a:ext cx="9476186" cy="7930991"/>
          </a:xfrm>
        </p:spPr>
        <p:txBody>
          <a:bodyPr anchor="b"/>
          <a:lstStyle>
            <a:lvl1pPr algn="l">
              <a:defRPr sz="9500" b="1"/>
            </a:lvl1pPr>
          </a:lstStyle>
          <a:p>
            <a:r>
              <a:rPr lang="pt-BR"/>
              <a:t>Clique para editar o título mestre</a:t>
            </a:r>
          </a:p>
        </p:txBody>
      </p:sp>
      <p:sp>
        <p:nvSpPr>
          <p:cNvPr id="3" name="Espaço Reservado para Conteúdo 2"/>
          <p:cNvSpPr>
            <a:spLocks noGrp="1"/>
          </p:cNvSpPr>
          <p:nvPr>
            <p:ph idx="1"/>
          </p:nvPr>
        </p:nvSpPr>
        <p:spPr>
          <a:xfrm>
            <a:off x="11261407" y="1863570"/>
            <a:ext cx="16102013" cy="39947496"/>
          </a:xfrm>
        </p:spPr>
        <p:txBody>
          <a:bodyPr/>
          <a:lstStyle>
            <a:lvl1pPr>
              <a:defRPr sz="15100"/>
            </a:lvl1pPr>
            <a:lvl2pPr>
              <a:defRPr sz="13200"/>
            </a:lvl2pPr>
            <a:lvl3pPr>
              <a:defRPr sz="11300"/>
            </a:lvl3pPr>
            <a:lvl4pPr>
              <a:defRPr sz="9500"/>
            </a:lvl4pPr>
            <a:lvl5pPr>
              <a:defRPr sz="9500"/>
            </a:lvl5pPr>
            <a:lvl6pPr>
              <a:defRPr sz="9500"/>
            </a:lvl6pPr>
            <a:lvl7pPr>
              <a:defRPr sz="9500"/>
            </a:lvl7pPr>
            <a:lvl8pPr>
              <a:defRPr sz="9500"/>
            </a:lvl8pPr>
            <a:lvl9pPr>
              <a:defRPr sz="95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1440182" y="9794561"/>
            <a:ext cx="9476186" cy="32016505"/>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688B3493-DD68-4964-86E9-B81173B4F37D}" type="datetimeFigureOut">
              <a:rPr lang="pt-BR" smtClean="0"/>
              <a:t>07/10/2024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E0E668F-FDD6-4F48-AD56-EBDC860F3FB1}" type="slidenum">
              <a:rPr lang="pt-BR" smtClean="0"/>
              <a:t>‹nº›</a:t>
            </a:fld>
            <a:endParaRPr lang="pt-BR"/>
          </a:p>
        </p:txBody>
      </p:sp>
    </p:spTree>
    <p:extLst>
      <p:ext uri="{BB962C8B-B14F-4D97-AF65-F5344CB8AC3E}">
        <p14:creationId xmlns:p14="http://schemas.microsoft.com/office/powerpoint/2010/main" val="1134049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645707" y="32764095"/>
            <a:ext cx="17282160" cy="3867987"/>
          </a:xfrm>
        </p:spPr>
        <p:txBody>
          <a:bodyPr anchor="b"/>
          <a:lstStyle>
            <a:lvl1pPr algn="l">
              <a:defRPr sz="9500" b="1"/>
            </a:lvl1pPr>
          </a:lstStyle>
          <a:p>
            <a:r>
              <a:rPr lang="pt-BR"/>
              <a:t>Clique para editar o título mestre</a:t>
            </a:r>
          </a:p>
        </p:txBody>
      </p:sp>
      <p:sp>
        <p:nvSpPr>
          <p:cNvPr id="3" name="Espaço Reservado para Imagem 2"/>
          <p:cNvSpPr>
            <a:spLocks noGrp="1"/>
          </p:cNvSpPr>
          <p:nvPr>
            <p:ph type="pic" idx="1"/>
          </p:nvPr>
        </p:nvSpPr>
        <p:spPr>
          <a:xfrm>
            <a:off x="5645707" y="4182189"/>
            <a:ext cx="17282160" cy="28083510"/>
          </a:xfrm>
        </p:spPr>
        <p:txBody>
          <a:bodyPr/>
          <a:lstStyle>
            <a:lvl1pPr marL="0" indent="0">
              <a:buNone/>
              <a:defRPr sz="15100"/>
            </a:lvl1pPr>
            <a:lvl2pPr marL="2160270" indent="0">
              <a:buNone/>
              <a:defRPr sz="13200"/>
            </a:lvl2pPr>
            <a:lvl3pPr marL="4320540" indent="0">
              <a:buNone/>
              <a:defRPr sz="11300"/>
            </a:lvl3pPr>
            <a:lvl4pPr marL="6480810" indent="0">
              <a:buNone/>
              <a:defRPr sz="9500"/>
            </a:lvl4pPr>
            <a:lvl5pPr marL="8641080" indent="0">
              <a:buNone/>
              <a:defRPr sz="9500"/>
            </a:lvl5pPr>
            <a:lvl6pPr marL="10801350" indent="0">
              <a:buNone/>
              <a:defRPr sz="9500"/>
            </a:lvl6pPr>
            <a:lvl7pPr marL="12961620" indent="0">
              <a:buNone/>
              <a:defRPr sz="9500"/>
            </a:lvl7pPr>
            <a:lvl8pPr marL="15121890" indent="0">
              <a:buNone/>
              <a:defRPr sz="9500"/>
            </a:lvl8pPr>
            <a:lvl9pPr marL="17282160" indent="0">
              <a:buNone/>
              <a:defRPr sz="9500"/>
            </a:lvl9pPr>
          </a:lstStyle>
          <a:p>
            <a:endParaRPr lang="pt-BR"/>
          </a:p>
        </p:txBody>
      </p:sp>
      <p:sp>
        <p:nvSpPr>
          <p:cNvPr id="4" name="Espaço Reservado para Texto 3"/>
          <p:cNvSpPr>
            <a:spLocks noGrp="1"/>
          </p:cNvSpPr>
          <p:nvPr>
            <p:ph type="body" sz="half" idx="2"/>
          </p:nvPr>
        </p:nvSpPr>
        <p:spPr>
          <a:xfrm>
            <a:off x="5645707" y="36632082"/>
            <a:ext cx="17282160" cy="5493183"/>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688B3493-DD68-4964-86E9-B81173B4F37D}" type="datetimeFigureOut">
              <a:rPr lang="pt-BR" smtClean="0"/>
              <a:t>07/10/2024</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E0E668F-FDD6-4F48-AD56-EBDC860F3FB1}" type="slidenum">
              <a:rPr lang="pt-BR" smtClean="0"/>
              <a:t>‹nº›</a:t>
            </a:fld>
            <a:endParaRPr lang="pt-BR"/>
          </a:p>
        </p:txBody>
      </p:sp>
    </p:spTree>
    <p:extLst>
      <p:ext uri="{BB962C8B-B14F-4D97-AF65-F5344CB8AC3E}">
        <p14:creationId xmlns:p14="http://schemas.microsoft.com/office/powerpoint/2010/main" val="382504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1440180" y="1874404"/>
            <a:ext cx="25923240" cy="7800975"/>
          </a:xfrm>
          <a:prstGeom prst="rect">
            <a:avLst/>
          </a:prstGeom>
        </p:spPr>
        <p:txBody>
          <a:bodyPr vert="horz" lIns="432054" tIns="216027" rIns="432054" bIns="216027" rtlCol="0" anchor="ctr">
            <a:normAutofit/>
          </a:bodyPr>
          <a:lstStyle/>
          <a:p>
            <a:r>
              <a:rPr lang="pt-BR"/>
              <a:t>Clique para editar o título mestre</a:t>
            </a:r>
          </a:p>
        </p:txBody>
      </p:sp>
      <p:sp>
        <p:nvSpPr>
          <p:cNvPr id="3" name="Espaço Reservado para Texto 2"/>
          <p:cNvSpPr>
            <a:spLocks noGrp="1"/>
          </p:cNvSpPr>
          <p:nvPr>
            <p:ph type="body" idx="1"/>
          </p:nvPr>
        </p:nvSpPr>
        <p:spPr>
          <a:xfrm>
            <a:off x="1440180" y="10921369"/>
            <a:ext cx="25923240" cy="30889697"/>
          </a:xfrm>
          <a:prstGeom prst="rect">
            <a:avLst/>
          </a:prstGeom>
        </p:spPr>
        <p:txBody>
          <a:bodyPr vert="horz" lIns="432054" tIns="216027" rIns="432054" bIns="216027"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1440180" y="43382092"/>
            <a:ext cx="6720840" cy="2491978"/>
          </a:xfrm>
          <a:prstGeom prst="rect">
            <a:avLst/>
          </a:prstGeom>
        </p:spPr>
        <p:txBody>
          <a:bodyPr vert="horz" lIns="432054" tIns="216027" rIns="432054" bIns="216027" rtlCol="0" anchor="ctr"/>
          <a:lstStyle>
            <a:lvl1pPr algn="l">
              <a:defRPr sz="5700">
                <a:solidFill>
                  <a:schemeClr val="tx1">
                    <a:tint val="75000"/>
                  </a:schemeClr>
                </a:solidFill>
              </a:defRPr>
            </a:lvl1pPr>
          </a:lstStyle>
          <a:p>
            <a:fld id="{688B3493-DD68-4964-86E9-B81173B4F37D}" type="datetimeFigureOut">
              <a:rPr lang="pt-BR" smtClean="0"/>
              <a:t>07/10/2024</a:t>
            </a:fld>
            <a:endParaRPr lang="pt-BR"/>
          </a:p>
        </p:txBody>
      </p:sp>
      <p:sp>
        <p:nvSpPr>
          <p:cNvPr id="5" name="Espaço Reservado para Rodapé 4"/>
          <p:cNvSpPr>
            <a:spLocks noGrp="1"/>
          </p:cNvSpPr>
          <p:nvPr>
            <p:ph type="ftr" sz="quarter" idx="3"/>
          </p:nvPr>
        </p:nvSpPr>
        <p:spPr>
          <a:xfrm>
            <a:off x="9841230" y="43382092"/>
            <a:ext cx="9121140" cy="2491978"/>
          </a:xfrm>
          <a:prstGeom prst="rect">
            <a:avLst/>
          </a:prstGeom>
        </p:spPr>
        <p:txBody>
          <a:bodyPr vert="horz" lIns="432054" tIns="216027" rIns="432054" bIns="216027" rtlCol="0" anchor="ctr"/>
          <a:lstStyle>
            <a:lvl1pPr algn="ctr">
              <a:defRPr sz="57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20642580" y="43382092"/>
            <a:ext cx="6720840" cy="2491978"/>
          </a:xfrm>
          <a:prstGeom prst="rect">
            <a:avLst/>
          </a:prstGeom>
        </p:spPr>
        <p:txBody>
          <a:bodyPr vert="horz" lIns="432054" tIns="216027" rIns="432054" bIns="216027" rtlCol="0" anchor="ctr"/>
          <a:lstStyle>
            <a:lvl1pPr algn="r">
              <a:defRPr sz="5700">
                <a:solidFill>
                  <a:schemeClr val="tx1">
                    <a:tint val="75000"/>
                  </a:schemeClr>
                </a:solidFill>
              </a:defRPr>
            </a:lvl1pPr>
          </a:lstStyle>
          <a:p>
            <a:fld id="{FE0E668F-FDD6-4F48-AD56-EBDC860F3FB1}" type="slidenum">
              <a:rPr lang="pt-BR" smtClean="0"/>
              <a:t>‹nº›</a:t>
            </a:fld>
            <a:endParaRPr lang="pt-BR"/>
          </a:p>
        </p:txBody>
      </p:sp>
    </p:spTree>
    <p:extLst>
      <p:ext uri="{BB962C8B-B14F-4D97-AF65-F5344CB8AC3E}">
        <p14:creationId xmlns:p14="http://schemas.microsoft.com/office/powerpoint/2010/main" val="2308308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20540" rtl="0" eaLnBrk="1" latinLnBrk="0" hangingPunct="1">
        <a:spcBef>
          <a:spcPct val="0"/>
        </a:spcBef>
        <a:buNone/>
        <a:defRPr sz="20800" kern="1200">
          <a:solidFill>
            <a:schemeClr val="tx1"/>
          </a:solidFill>
          <a:latin typeface="+mj-lt"/>
          <a:ea typeface="+mj-ea"/>
          <a:cs typeface="+mj-cs"/>
        </a:defRPr>
      </a:lvl1pPr>
    </p:titleStyle>
    <p:bodyStyle>
      <a:lvl1pPr marL="1620203" indent="-1620203" algn="l" defTabSz="4320540" rtl="0" eaLnBrk="1" latinLnBrk="0" hangingPunct="1">
        <a:spcBef>
          <a:spcPct val="20000"/>
        </a:spcBef>
        <a:buFont typeface="Arial" panose="020B0604020202020204" pitchFamily="34" charset="0"/>
        <a:buChar char="•"/>
        <a:defRPr sz="15100" kern="1200">
          <a:solidFill>
            <a:schemeClr val="tx1"/>
          </a:solidFill>
          <a:latin typeface="+mn-lt"/>
          <a:ea typeface="+mn-ea"/>
          <a:cs typeface="+mn-cs"/>
        </a:defRPr>
      </a:lvl1pPr>
      <a:lvl2pPr marL="3510439" indent="-1350169" algn="l" defTabSz="4320540" rtl="0" eaLnBrk="1" latinLnBrk="0" hangingPunct="1">
        <a:spcBef>
          <a:spcPct val="20000"/>
        </a:spcBef>
        <a:buFont typeface="Arial" panose="020B0604020202020204" pitchFamily="34" charset="0"/>
        <a:buChar char="–"/>
        <a:defRPr sz="13200" kern="1200">
          <a:solidFill>
            <a:schemeClr val="tx1"/>
          </a:solidFill>
          <a:latin typeface="+mn-lt"/>
          <a:ea typeface="+mn-ea"/>
          <a:cs typeface="+mn-cs"/>
        </a:defRPr>
      </a:lvl2pPr>
      <a:lvl3pPr marL="5400675" indent="-1080135" algn="l" defTabSz="4320540" rtl="0" eaLnBrk="1" latinLnBrk="0" hangingPunct="1">
        <a:spcBef>
          <a:spcPct val="20000"/>
        </a:spcBef>
        <a:buFont typeface="Arial" panose="020B0604020202020204" pitchFamily="34" charset="0"/>
        <a:buChar char="•"/>
        <a:defRPr sz="11300" kern="1200">
          <a:solidFill>
            <a:schemeClr val="tx1"/>
          </a:solidFill>
          <a:latin typeface="+mn-lt"/>
          <a:ea typeface="+mn-ea"/>
          <a:cs typeface="+mn-cs"/>
        </a:defRPr>
      </a:lvl3pPr>
      <a:lvl4pPr marL="756094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4pPr>
      <a:lvl5pPr marL="972121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5pPr>
      <a:lvl6pPr marL="1188148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6pPr>
      <a:lvl7pPr marL="1404175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7pPr>
      <a:lvl8pPr marL="1620202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8pPr>
      <a:lvl9pPr marL="1836229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9pPr>
    </p:bodyStyle>
    <p:otherStyle>
      <a:defPPr>
        <a:defRPr lang="pt-BR"/>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4.jpe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png"/><Relationship Id="rId5" Type="http://schemas.openxmlformats.org/officeDocument/2006/relationships/oleObject" Target="../embeddings/oleObject1.bin"/><Relationship Id="rId4" Type="http://schemas.openxmlformats.org/officeDocument/2006/relationships/image" Target="../media/image3.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8" name="Picture 14" descr="C:\Users\juliane\Desktop\ARTES\rodapé.png"/>
          <p:cNvPicPr>
            <a:picLocks noChangeAspect="1" noChangeArrowheads="1"/>
          </p:cNvPicPr>
          <p:nvPr/>
        </p:nvPicPr>
        <p:blipFill rotWithShape="1">
          <a:blip r:embed="rId3">
            <a:extLst>
              <a:ext uri="{28A0092B-C50C-407E-A947-70E740481C1C}">
                <a14:useLocalDpi xmlns:a14="http://schemas.microsoft.com/office/drawing/2010/main" val="0"/>
              </a:ext>
            </a:extLst>
          </a:blip>
          <a:srcRect l="42920" r="2975" b="16658"/>
          <a:stretch/>
        </p:blipFill>
        <p:spPr bwMode="auto">
          <a:xfrm>
            <a:off x="0" y="43565164"/>
            <a:ext cx="28875408" cy="3240685"/>
          </a:xfrm>
          <a:prstGeom prst="rect">
            <a:avLst/>
          </a:prstGeom>
          <a:noFill/>
          <a:extLst>
            <a:ext uri="{909E8E84-426E-40DD-AFC4-6F175D3DCCD1}">
              <a14:hiddenFill xmlns:a14="http://schemas.microsoft.com/office/drawing/2010/main">
                <a:solidFill>
                  <a:srgbClr val="FFFFFF"/>
                </a:solidFill>
              </a14:hiddenFill>
            </a:ext>
          </a:extLst>
        </p:spPr>
      </p:pic>
      <p:sp>
        <p:nvSpPr>
          <p:cNvPr id="4" name="Retângulo 3"/>
          <p:cNvSpPr/>
          <p:nvPr/>
        </p:nvSpPr>
        <p:spPr>
          <a:xfrm>
            <a:off x="576265" y="432297"/>
            <a:ext cx="27507336" cy="44645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Título 2"/>
          <p:cNvSpPr txBox="1">
            <a:spLocks/>
          </p:cNvSpPr>
          <p:nvPr/>
        </p:nvSpPr>
        <p:spPr>
          <a:xfrm>
            <a:off x="1152328" y="1521760"/>
            <a:ext cx="26282920" cy="1838581"/>
          </a:xfrm>
          <a:prstGeom prst="rect">
            <a:avLst/>
          </a:prstGeom>
        </p:spPr>
        <p:txBody>
          <a:bodyPr vert="horz" lIns="432054" tIns="216027" rIns="432054" bIns="216027" rtlCol="0" anchor="ctr">
            <a:normAutofit fontScale="92500" lnSpcReduction="20000"/>
          </a:bodyPr>
          <a:lstStyle>
            <a:lvl1pPr algn="ctr" defTabSz="4320540" rtl="0" eaLnBrk="1" latinLnBrk="0" hangingPunct="1">
              <a:spcBef>
                <a:spcPct val="0"/>
              </a:spcBef>
              <a:buNone/>
              <a:defRPr sz="20800" kern="1200">
                <a:solidFill>
                  <a:schemeClr val="tx1"/>
                </a:solidFill>
                <a:latin typeface="+mj-lt"/>
                <a:ea typeface="+mj-ea"/>
                <a:cs typeface="+mj-cs"/>
              </a:defRPr>
            </a:lvl1pPr>
          </a:lstStyle>
          <a:p>
            <a:pPr>
              <a:defRPr/>
            </a:pPr>
            <a:r>
              <a:rPr lang="pt-BR" sz="12000" b="1" dirty="0">
                <a:solidFill>
                  <a:srgbClr val="6A0211"/>
                </a:solidFill>
                <a:latin typeface="Futura Md BT" panose="020B0602020204020303" pitchFamily="34" charset="0"/>
                <a:ea typeface="Verdana" panose="020B0604030504040204" pitchFamily="34" charset="0"/>
                <a:cs typeface="Verdana" panose="020B0604030504040204" pitchFamily="34" charset="0"/>
              </a:rPr>
              <a:t>Título do trabalho</a:t>
            </a:r>
            <a:endParaRPr lang="pt-BR" sz="3800" b="1" dirty="0">
              <a:solidFill>
                <a:srgbClr val="6A0211"/>
              </a:solidFill>
              <a:latin typeface="Futura Md BT" panose="020B0602020204020303" pitchFamily="34" charset="0"/>
              <a:ea typeface="Verdana" panose="020B0604030504040204" pitchFamily="34" charset="0"/>
              <a:cs typeface="Verdana" panose="020B0604030504040204" pitchFamily="34" charset="0"/>
            </a:endParaRPr>
          </a:p>
        </p:txBody>
      </p:sp>
      <p:sp>
        <p:nvSpPr>
          <p:cNvPr id="6" name="CaixaDeTexto 5"/>
          <p:cNvSpPr txBox="1"/>
          <p:nvPr/>
        </p:nvSpPr>
        <p:spPr>
          <a:xfrm>
            <a:off x="5409655" y="3188774"/>
            <a:ext cx="18344327" cy="1348055"/>
          </a:xfrm>
          <a:prstGeom prst="rect">
            <a:avLst/>
          </a:prstGeom>
          <a:noFill/>
        </p:spPr>
        <p:txBody>
          <a:bodyPr wrap="square" lIns="115818" tIns="57909" rIns="115818" bIns="57909">
            <a:spAutoFit/>
          </a:bodyPr>
          <a:lstStyle/>
          <a:p>
            <a:pPr algn="ctr">
              <a:defRPr/>
            </a:pPr>
            <a:r>
              <a:rPr lang="pt-BR" altLang="pt-BR" sz="5000" b="1" dirty="0">
                <a:solidFill>
                  <a:srgbClr val="6A0211"/>
                </a:solidFill>
                <a:latin typeface="Futura Md BT" panose="020B0602020204020303" pitchFamily="34" charset="0"/>
                <a:ea typeface="Verdana" panose="020B0604030504040204" pitchFamily="34" charset="0"/>
                <a:cs typeface="Verdana" panose="020B0604030504040204" pitchFamily="34" charset="0"/>
              </a:rPr>
              <a:t>EstudanteA</a:t>
            </a:r>
            <a:r>
              <a:rPr lang="pt-BR" altLang="pt-BR" sz="5000" b="1" baseline="30000" dirty="0">
                <a:solidFill>
                  <a:srgbClr val="6A0211"/>
                </a:solidFill>
                <a:latin typeface="Futura Md BT" panose="020B0602020204020303" pitchFamily="34" charset="0"/>
                <a:ea typeface="Verdana" panose="020B0604030504040204" pitchFamily="34" charset="0"/>
                <a:cs typeface="Verdana" panose="020B0604030504040204" pitchFamily="34" charset="0"/>
              </a:rPr>
              <a:t>1</a:t>
            </a:r>
            <a:r>
              <a:rPr lang="pt-BR" altLang="pt-BR" sz="5000" b="1" dirty="0">
                <a:solidFill>
                  <a:srgbClr val="6A0211"/>
                </a:solidFill>
                <a:latin typeface="Futura Md BT" panose="020B0602020204020303" pitchFamily="34" charset="0"/>
                <a:ea typeface="Verdana" panose="020B0604030504040204" pitchFamily="34" charset="0"/>
                <a:cs typeface="Verdana" panose="020B0604030504040204" pitchFamily="34" charset="0"/>
              </a:rPr>
              <a:t>, EstudanteB</a:t>
            </a:r>
            <a:r>
              <a:rPr lang="pt-BR" altLang="pt-BR" sz="5000" b="1" baseline="30000" dirty="0">
                <a:solidFill>
                  <a:srgbClr val="6A0211"/>
                </a:solidFill>
                <a:latin typeface="Futura Md BT" panose="020B0602020204020303" pitchFamily="34" charset="0"/>
                <a:ea typeface="Verdana" panose="020B0604030504040204" pitchFamily="34" charset="0"/>
                <a:cs typeface="Verdana" panose="020B0604030504040204" pitchFamily="34" charset="0"/>
              </a:rPr>
              <a:t>1</a:t>
            </a:r>
            <a:r>
              <a:rPr lang="pt-BR" altLang="pt-BR" sz="5000" b="1" dirty="0">
                <a:solidFill>
                  <a:srgbClr val="6A0211"/>
                </a:solidFill>
                <a:latin typeface="Futura Md BT" panose="020B0602020204020303" pitchFamily="34" charset="0"/>
                <a:ea typeface="Verdana" panose="020B0604030504040204" pitchFamily="34" charset="0"/>
                <a:cs typeface="Verdana" panose="020B0604030504040204" pitchFamily="34" charset="0"/>
              </a:rPr>
              <a:t> Professor</a:t>
            </a:r>
            <a:r>
              <a:rPr lang="pt-BR" altLang="pt-BR" sz="5000" b="1" baseline="30000" dirty="0">
                <a:solidFill>
                  <a:srgbClr val="6A0211"/>
                </a:solidFill>
                <a:latin typeface="Futura Md BT" panose="020B0602020204020303" pitchFamily="34" charset="0"/>
                <a:ea typeface="Verdana" panose="020B0604030504040204" pitchFamily="34" charset="0"/>
                <a:cs typeface="Verdana" panose="020B0604030504040204" pitchFamily="34" charset="0"/>
              </a:rPr>
              <a:t>2</a:t>
            </a:r>
            <a:r>
              <a:rPr lang="pt-BR" altLang="pt-BR" sz="5000" b="1" dirty="0">
                <a:solidFill>
                  <a:srgbClr val="6A0211"/>
                </a:solidFill>
                <a:latin typeface="Futura Md BT" panose="020B0602020204020303" pitchFamily="34" charset="0"/>
                <a:ea typeface="Verdana" panose="020B0604030504040204" pitchFamily="34" charset="0"/>
                <a:cs typeface="Verdana" panose="020B0604030504040204" pitchFamily="34" charset="0"/>
              </a:rPr>
              <a:t> </a:t>
            </a:r>
            <a:r>
              <a:rPr lang="pt-BR" altLang="pt-BR" sz="2800" b="1" dirty="0">
                <a:solidFill>
                  <a:srgbClr val="6A0211"/>
                </a:solidFill>
                <a:latin typeface="Futura Md BT" panose="020B0602020204020303" pitchFamily="34" charset="0"/>
                <a:ea typeface="Verdana" panose="020B0604030504040204" pitchFamily="34" charset="0"/>
                <a:cs typeface="Verdana" panose="020B0604030504040204" pitchFamily="34" charset="0"/>
              </a:rPr>
              <a:t>(exemplo).</a:t>
            </a:r>
          </a:p>
          <a:p>
            <a:pPr algn="ctr">
              <a:defRPr/>
            </a:pPr>
            <a:r>
              <a:rPr lang="pt-BR" altLang="pt-BR" sz="3000" baseline="30000" dirty="0">
                <a:solidFill>
                  <a:srgbClr val="6A0211"/>
                </a:solidFill>
                <a:latin typeface="Futura Md BT" panose="020B0602020204020303" pitchFamily="34" charset="0"/>
                <a:ea typeface="Verdana" panose="020B0604030504040204" pitchFamily="34" charset="0"/>
                <a:cs typeface="Verdana" panose="020B0604030504040204" pitchFamily="34" charset="0"/>
              </a:rPr>
              <a:t>1</a:t>
            </a:r>
            <a:r>
              <a:rPr lang="pt-BR" altLang="pt-BR" sz="3000" dirty="0">
                <a:solidFill>
                  <a:srgbClr val="6A0211"/>
                </a:solidFill>
                <a:latin typeface="Futura Md BT" panose="020B0602020204020303" pitchFamily="34" charset="0"/>
                <a:ea typeface="Verdana" panose="020B0604030504040204" pitchFamily="34" charset="0"/>
                <a:cs typeface="Verdana" panose="020B0604030504040204" pitchFamily="34" charset="0"/>
              </a:rPr>
              <a:t>Graduando do curso de Administração da Faculdade de Balsas; </a:t>
            </a:r>
            <a:r>
              <a:rPr lang="pt-BR" altLang="pt-BR" sz="3000" baseline="30000" dirty="0">
                <a:solidFill>
                  <a:srgbClr val="6A0211"/>
                </a:solidFill>
                <a:latin typeface="Futura Md BT" panose="020B0602020204020303" pitchFamily="34" charset="0"/>
                <a:ea typeface="Verdana" panose="020B0604030504040204" pitchFamily="34" charset="0"/>
                <a:cs typeface="Verdana" panose="020B0604030504040204" pitchFamily="34" charset="0"/>
              </a:rPr>
              <a:t>2</a:t>
            </a:r>
            <a:r>
              <a:rPr lang="pt-BR" altLang="pt-BR" sz="3000" dirty="0">
                <a:solidFill>
                  <a:srgbClr val="6A0211"/>
                </a:solidFill>
                <a:latin typeface="Futura Md BT" panose="020B0602020204020303" pitchFamily="34" charset="0"/>
                <a:ea typeface="Verdana" panose="020B0604030504040204" pitchFamily="34" charset="0"/>
                <a:cs typeface="Verdana" panose="020B0604030504040204" pitchFamily="34" charset="0"/>
              </a:rPr>
              <a:t>Docente da Faculdade de Balsas.</a:t>
            </a:r>
          </a:p>
        </p:txBody>
      </p:sp>
      <p:sp>
        <p:nvSpPr>
          <p:cNvPr id="9" name="Subtítulo 5"/>
          <p:cNvSpPr txBox="1">
            <a:spLocks/>
          </p:cNvSpPr>
          <p:nvPr/>
        </p:nvSpPr>
        <p:spPr>
          <a:xfrm>
            <a:off x="432249" y="5761039"/>
            <a:ext cx="13320000" cy="36940030"/>
          </a:xfrm>
          <a:prstGeom prst="rect">
            <a:avLst/>
          </a:prstGeom>
          <a:solidFill>
            <a:schemeClr val="bg1">
              <a:lumMod val="95000"/>
            </a:schemeClr>
          </a:solidFill>
        </p:spPr>
        <p:txBody>
          <a:bodyPr vert="horz" lIns="432054" tIns="216027" rIns="432054" bIns="216027" rtlCol="0">
            <a:normAutofit/>
          </a:bodyPr>
          <a:lstStyle>
            <a:lvl1pPr marL="0" indent="0" algn="ctr" defTabSz="4320540" rtl="0" eaLnBrk="1" latinLnBrk="0" hangingPunct="1">
              <a:spcBef>
                <a:spcPct val="20000"/>
              </a:spcBef>
              <a:buFont typeface="Arial" panose="020B0604020202020204" pitchFamily="34" charset="0"/>
              <a:buNone/>
              <a:defRPr sz="15100" kern="1200">
                <a:solidFill>
                  <a:schemeClr val="tx1">
                    <a:tint val="75000"/>
                  </a:schemeClr>
                </a:solidFill>
                <a:latin typeface="+mn-lt"/>
                <a:ea typeface="+mn-ea"/>
                <a:cs typeface="+mn-cs"/>
              </a:defRPr>
            </a:lvl1pPr>
            <a:lvl2pPr marL="2160270" indent="0" algn="ctr" defTabSz="4320540" rtl="0" eaLnBrk="1" latinLnBrk="0" hangingPunct="1">
              <a:spcBef>
                <a:spcPct val="20000"/>
              </a:spcBef>
              <a:buFont typeface="Arial" panose="020B0604020202020204" pitchFamily="34" charset="0"/>
              <a:buNone/>
              <a:defRPr sz="13200" kern="1200">
                <a:solidFill>
                  <a:schemeClr val="tx1">
                    <a:tint val="75000"/>
                  </a:schemeClr>
                </a:solidFill>
                <a:latin typeface="+mn-lt"/>
                <a:ea typeface="+mn-ea"/>
                <a:cs typeface="+mn-cs"/>
              </a:defRPr>
            </a:lvl2pPr>
            <a:lvl3pPr marL="4320540" indent="0" algn="ctr" defTabSz="4320540" rtl="0" eaLnBrk="1" latinLnBrk="0" hangingPunct="1">
              <a:spcBef>
                <a:spcPct val="20000"/>
              </a:spcBef>
              <a:buFont typeface="Arial" panose="020B0604020202020204" pitchFamily="34" charset="0"/>
              <a:buNone/>
              <a:defRPr sz="11300" kern="1200">
                <a:solidFill>
                  <a:schemeClr val="tx1">
                    <a:tint val="75000"/>
                  </a:schemeClr>
                </a:solidFill>
                <a:latin typeface="+mn-lt"/>
                <a:ea typeface="+mn-ea"/>
                <a:cs typeface="+mn-cs"/>
              </a:defRPr>
            </a:lvl3pPr>
            <a:lvl4pPr marL="6480810" indent="0" algn="ctr" defTabSz="4320540" rtl="0" eaLnBrk="1" latinLnBrk="0" hangingPunct="1">
              <a:spcBef>
                <a:spcPct val="20000"/>
              </a:spcBef>
              <a:buFont typeface="Arial" panose="020B0604020202020204" pitchFamily="34" charset="0"/>
              <a:buNone/>
              <a:defRPr sz="9500" kern="1200">
                <a:solidFill>
                  <a:schemeClr val="tx1">
                    <a:tint val="75000"/>
                  </a:schemeClr>
                </a:solidFill>
                <a:latin typeface="+mn-lt"/>
                <a:ea typeface="+mn-ea"/>
                <a:cs typeface="+mn-cs"/>
              </a:defRPr>
            </a:lvl4pPr>
            <a:lvl5pPr marL="8641080" indent="0" algn="ctr" defTabSz="4320540" rtl="0" eaLnBrk="1" latinLnBrk="0" hangingPunct="1">
              <a:spcBef>
                <a:spcPct val="20000"/>
              </a:spcBef>
              <a:buFont typeface="Arial" panose="020B0604020202020204" pitchFamily="34" charset="0"/>
              <a:buNone/>
              <a:defRPr sz="9500" kern="1200">
                <a:solidFill>
                  <a:schemeClr val="tx1">
                    <a:tint val="75000"/>
                  </a:schemeClr>
                </a:solidFill>
                <a:latin typeface="+mn-lt"/>
                <a:ea typeface="+mn-ea"/>
                <a:cs typeface="+mn-cs"/>
              </a:defRPr>
            </a:lvl5pPr>
            <a:lvl6pPr marL="10801350" indent="0" algn="ctr" defTabSz="4320540" rtl="0" eaLnBrk="1" latinLnBrk="0" hangingPunct="1">
              <a:spcBef>
                <a:spcPct val="20000"/>
              </a:spcBef>
              <a:buFont typeface="Arial" panose="020B0604020202020204" pitchFamily="34" charset="0"/>
              <a:buNone/>
              <a:defRPr sz="9500" kern="1200">
                <a:solidFill>
                  <a:schemeClr val="tx1">
                    <a:tint val="75000"/>
                  </a:schemeClr>
                </a:solidFill>
                <a:latin typeface="+mn-lt"/>
                <a:ea typeface="+mn-ea"/>
                <a:cs typeface="+mn-cs"/>
              </a:defRPr>
            </a:lvl6pPr>
            <a:lvl7pPr marL="12961620" indent="0" algn="ctr" defTabSz="4320540" rtl="0" eaLnBrk="1" latinLnBrk="0" hangingPunct="1">
              <a:spcBef>
                <a:spcPct val="20000"/>
              </a:spcBef>
              <a:buFont typeface="Arial" panose="020B0604020202020204" pitchFamily="34" charset="0"/>
              <a:buNone/>
              <a:defRPr sz="9500" kern="1200">
                <a:solidFill>
                  <a:schemeClr val="tx1">
                    <a:tint val="75000"/>
                  </a:schemeClr>
                </a:solidFill>
                <a:latin typeface="+mn-lt"/>
                <a:ea typeface="+mn-ea"/>
                <a:cs typeface="+mn-cs"/>
              </a:defRPr>
            </a:lvl7pPr>
            <a:lvl8pPr marL="15121890" indent="0" algn="ctr" defTabSz="4320540" rtl="0" eaLnBrk="1" latinLnBrk="0" hangingPunct="1">
              <a:spcBef>
                <a:spcPct val="20000"/>
              </a:spcBef>
              <a:buFont typeface="Arial" panose="020B0604020202020204" pitchFamily="34" charset="0"/>
              <a:buNone/>
              <a:defRPr sz="9500" kern="1200">
                <a:solidFill>
                  <a:schemeClr val="tx1">
                    <a:tint val="75000"/>
                  </a:schemeClr>
                </a:solidFill>
                <a:latin typeface="+mn-lt"/>
                <a:ea typeface="+mn-ea"/>
                <a:cs typeface="+mn-cs"/>
              </a:defRPr>
            </a:lvl8pPr>
            <a:lvl9pPr marL="17282160" indent="0" algn="ctr" defTabSz="4320540" rtl="0" eaLnBrk="1" latinLnBrk="0" hangingPunct="1">
              <a:spcBef>
                <a:spcPct val="20000"/>
              </a:spcBef>
              <a:buFont typeface="Arial" panose="020B0604020202020204" pitchFamily="34" charset="0"/>
              <a:buNone/>
              <a:defRPr sz="9500" kern="1200">
                <a:solidFill>
                  <a:schemeClr val="tx1">
                    <a:tint val="75000"/>
                  </a:schemeClr>
                </a:solidFill>
                <a:latin typeface="+mn-lt"/>
                <a:ea typeface="+mn-ea"/>
                <a:cs typeface="+mn-cs"/>
              </a:defRPr>
            </a:lvl9pPr>
          </a:lstStyle>
          <a:p>
            <a:pPr algn="just">
              <a:buFont typeface="Arial" charset="0"/>
              <a:buNone/>
            </a:pPr>
            <a:endParaRPr lang="pt-BR" altLang="pt-BR" sz="4400" b="1" dirty="0">
              <a:latin typeface="Verdana" pitchFamily="34" charset="0"/>
              <a:ea typeface="Verdana" pitchFamily="34" charset="0"/>
              <a:cs typeface="Verdana" pitchFamily="34" charset="0"/>
            </a:endParaRPr>
          </a:p>
          <a:p>
            <a:pPr algn="just">
              <a:buFont typeface="Arial" charset="0"/>
              <a:buNone/>
            </a:pPr>
            <a:endParaRPr lang="pt-BR" altLang="pt-BR" sz="4400" dirty="0">
              <a:solidFill>
                <a:schemeClr val="tx1"/>
              </a:solidFill>
              <a:latin typeface="Futura Md BT" panose="020B0602020204020303" pitchFamily="34" charset="0"/>
              <a:ea typeface="Verdana" pitchFamily="34" charset="0"/>
              <a:cs typeface="Verdana" pitchFamily="34" charset="0"/>
            </a:endParaRPr>
          </a:p>
          <a:p>
            <a:pPr algn="just">
              <a:buFont typeface="Arial" charset="0"/>
              <a:buNone/>
            </a:pPr>
            <a:r>
              <a:rPr lang="pt-BR" altLang="pt-BR" sz="4400" dirty="0">
                <a:solidFill>
                  <a:schemeClr val="tx1"/>
                </a:solidFill>
                <a:latin typeface="Futura Md BT" panose="020B0602020204020303" pitchFamily="34" charset="0"/>
                <a:ea typeface="Verdana" pitchFamily="34" charset="0"/>
                <a:cs typeface="Verdana" pitchFamily="34" charset="0"/>
              </a:rPr>
              <a:t>Na introdução, deve-se expor a finalidade e os objetivos do trabalho de modo que o leitor tenha uma visão geral do tema abordado. De modo geral, a introdução deve apresentar o assunto objeto de estudo, o ponto de vista sob o qual o assunto foi abordado, trabalhos anteriores que abordam o mesmo tema e as justificativas que levaram à escolha do tema, ao problema de pesquisa e ao objetivo pretendido.</a:t>
            </a:r>
          </a:p>
          <a:p>
            <a:pPr algn="just">
              <a:buFont typeface="Arial" charset="0"/>
              <a:buNone/>
            </a:pPr>
            <a:endParaRPr lang="pt-BR" altLang="pt-BR" sz="4400" dirty="0">
              <a:latin typeface="Futura Md BT" panose="020B0602020204020303" pitchFamily="34" charset="0"/>
              <a:ea typeface="Verdana" pitchFamily="34" charset="0"/>
              <a:cs typeface="Verdana" pitchFamily="34" charset="0"/>
            </a:endParaRPr>
          </a:p>
          <a:p>
            <a:pPr algn="just">
              <a:buFont typeface="Arial" charset="0"/>
              <a:buNone/>
            </a:pPr>
            <a:endParaRPr lang="pt-BR" altLang="pt-BR" sz="4400" dirty="0">
              <a:latin typeface="Verdana" pitchFamily="34" charset="0"/>
              <a:ea typeface="Verdana" pitchFamily="34" charset="0"/>
              <a:cs typeface="Verdana" pitchFamily="34" charset="0"/>
            </a:endParaRPr>
          </a:p>
          <a:p>
            <a:pPr algn="just">
              <a:buFont typeface="Arial" charset="0"/>
              <a:buNone/>
            </a:pPr>
            <a:endParaRPr lang="pt-BR" altLang="pt-BR" sz="4400" dirty="0">
              <a:latin typeface="Verdana" pitchFamily="34" charset="0"/>
              <a:ea typeface="Verdana" pitchFamily="34" charset="0"/>
              <a:cs typeface="Verdana" pitchFamily="34" charset="0"/>
            </a:endParaRPr>
          </a:p>
          <a:p>
            <a:pPr algn="just">
              <a:buFont typeface="Arial" charset="0"/>
              <a:buNone/>
            </a:pPr>
            <a:endParaRPr lang="pt-BR" altLang="pt-BR" sz="4400" dirty="0">
              <a:latin typeface="Verdana" pitchFamily="34" charset="0"/>
              <a:ea typeface="Verdana" pitchFamily="34" charset="0"/>
              <a:cs typeface="Verdana" pitchFamily="34" charset="0"/>
            </a:endParaRPr>
          </a:p>
          <a:p>
            <a:pPr algn="just">
              <a:buFont typeface="Arial" charset="0"/>
              <a:buNone/>
            </a:pPr>
            <a:r>
              <a:rPr lang="pt-BR" altLang="pt-BR" sz="4400" dirty="0">
                <a:solidFill>
                  <a:schemeClr val="tx1"/>
                </a:solidFill>
                <a:latin typeface="Futura Md BT" panose="020B0602020204020303" pitchFamily="34" charset="0"/>
                <a:ea typeface="Verdana" pitchFamily="34" charset="0"/>
                <a:cs typeface="Verdana" pitchFamily="34" charset="0"/>
              </a:rPr>
              <a:t>Revisão da literatura com vistas a contextualizar e fundamentar o tema, o problema de pesquisa e os objetivos a serem trabalhados. Realizar as devidas citações conforme normas da ABNT.</a:t>
            </a:r>
          </a:p>
          <a:p>
            <a:pPr algn="just">
              <a:buFont typeface="Arial" charset="0"/>
              <a:buNone/>
            </a:pPr>
            <a:endParaRPr lang="pt-BR" altLang="pt-BR" sz="4400" dirty="0">
              <a:latin typeface="Verdana" pitchFamily="34" charset="0"/>
              <a:ea typeface="Verdana" pitchFamily="34" charset="0"/>
              <a:cs typeface="Verdana" pitchFamily="34" charset="0"/>
            </a:endParaRPr>
          </a:p>
          <a:p>
            <a:pPr algn="just">
              <a:buFont typeface="Arial" charset="0"/>
              <a:buNone/>
            </a:pPr>
            <a:endParaRPr lang="pt-BR" altLang="pt-BR" sz="4400" dirty="0">
              <a:latin typeface="Verdana" pitchFamily="34" charset="0"/>
              <a:ea typeface="Verdana" pitchFamily="34" charset="0"/>
              <a:cs typeface="Verdana" pitchFamily="34" charset="0"/>
            </a:endParaRPr>
          </a:p>
          <a:p>
            <a:pPr algn="just">
              <a:buFont typeface="Arial" charset="0"/>
              <a:buNone/>
            </a:pPr>
            <a:endParaRPr lang="pt-BR" altLang="pt-BR" sz="4400" dirty="0">
              <a:latin typeface="Verdana" pitchFamily="34" charset="0"/>
              <a:ea typeface="Verdana" pitchFamily="34" charset="0"/>
              <a:cs typeface="Verdana" pitchFamily="34" charset="0"/>
            </a:endParaRPr>
          </a:p>
          <a:p>
            <a:pPr algn="just">
              <a:buFont typeface="Arial" charset="0"/>
              <a:buNone/>
            </a:pPr>
            <a:endParaRPr lang="pt-BR" altLang="pt-BR" sz="4400" dirty="0">
              <a:latin typeface="Verdana" pitchFamily="34" charset="0"/>
              <a:ea typeface="Verdana" pitchFamily="34" charset="0"/>
              <a:cs typeface="Verdana" pitchFamily="34" charset="0"/>
            </a:endParaRPr>
          </a:p>
          <a:p>
            <a:pPr algn="just">
              <a:buFont typeface="Arial" charset="0"/>
              <a:buNone/>
            </a:pPr>
            <a:endParaRPr lang="pt-BR" altLang="pt-BR" sz="4400" dirty="0">
              <a:latin typeface="Verdana" pitchFamily="34" charset="0"/>
              <a:ea typeface="Verdana" pitchFamily="34" charset="0"/>
              <a:cs typeface="Verdana" pitchFamily="34" charset="0"/>
            </a:endParaRPr>
          </a:p>
          <a:p>
            <a:pPr algn="just">
              <a:buFont typeface="Arial" charset="0"/>
              <a:buNone/>
            </a:pPr>
            <a:endParaRPr lang="pt-BR" altLang="pt-BR" sz="4400" dirty="0">
              <a:latin typeface="Verdana" pitchFamily="34" charset="0"/>
              <a:ea typeface="Verdana" pitchFamily="34" charset="0"/>
              <a:cs typeface="Verdana" pitchFamily="34" charset="0"/>
            </a:endParaRPr>
          </a:p>
          <a:p>
            <a:pPr algn="just">
              <a:buFont typeface="Arial" charset="0"/>
              <a:buNone/>
            </a:pPr>
            <a:endParaRPr lang="pt-BR" altLang="pt-BR" sz="4400" dirty="0">
              <a:latin typeface="Verdana" pitchFamily="34" charset="0"/>
              <a:ea typeface="Verdana" pitchFamily="34" charset="0"/>
              <a:cs typeface="Verdana" pitchFamily="34" charset="0"/>
            </a:endParaRPr>
          </a:p>
          <a:p>
            <a:pPr algn="just">
              <a:buFont typeface="Arial" charset="0"/>
              <a:buNone/>
            </a:pPr>
            <a:endParaRPr lang="pt-BR" altLang="pt-BR" sz="4400" dirty="0">
              <a:latin typeface="Verdana" pitchFamily="34" charset="0"/>
              <a:ea typeface="Verdana" pitchFamily="34" charset="0"/>
              <a:cs typeface="Verdana" pitchFamily="34" charset="0"/>
            </a:endParaRPr>
          </a:p>
          <a:p>
            <a:pPr algn="just">
              <a:buFont typeface="Arial" charset="0"/>
              <a:buNone/>
            </a:pPr>
            <a:endParaRPr lang="pt-BR" altLang="pt-BR" sz="4400" dirty="0">
              <a:latin typeface="Verdana" pitchFamily="34" charset="0"/>
              <a:ea typeface="Verdana" pitchFamily="34" charset="0"/>
              <a:cs typeface="Verdana" pitchFamily="34" charset="0"/>
            </a:endParaRPr>
          </a:p>
          <a:p>
            <a:pPr algn="just">
              <a:buFont typeface="Arial" charset="0"/>
              <a:buNone/>
            </a:pPr>
            <a:r>
              <a:rPr lang="pt-BR" altLang="pt-BR" sz="4400" dirty="0">
                <a:solidFill>
                  <a:schemeClr val="tx1"/>
                </a:solidFill>
                <a:latin typeface="Futura Md BT" panose="020B0602020204020303" pitchFamily="34" charset="0"/>
                <a:ea typeface="Verdana" pitchFamily="34" charset="0"/>
                <a:cs typeface="Verdana" pitchFamily="34" charset="0"/>
              </a:rPr>
              <a:t>Nesta sessão, o aluno precisa definir o tipo de pesquisa e os procedimentos metodológicos (Amostra, Instrumentos de Coleta de Dados , Classificação dos Dados, </a:t>
            </a:r>
            <a:r>
              <a:rPr lang="pt-BR" altLang="pt-BR" sz="4400" dirty="0" err="1">
                <a:solidFill>
                  <a:schemeClr val="tx1"/>
                </a:solidFill>
                <a:latin typeface="Futura Md BT" panose="020B0602020204020303" pitchFamily="34" charset="0"/>
                <a:ea typeface="Verdana" pitchFamily="34" charset="0"/>
                <a:cs typeface="Verdana" pitchFamily="34" charset="0"/>
              </a:rPr>
              <a:t>etc</a:t>
            </a:r>
            <a:r>
              <a:rPr lang="pt-BR" altLang="pt-BR" sz="4400" dirty="0">
                <a:solidFill>
                  <a:schemeClr val="tx1"/>
                </a:solidFill>
                <a:latin typeface="Futura Md BT" panose="020B0602020204020303" pitchFamily="34" charset="0"/>
                <a:ea typeface="Verdana" pitchFamily="34" charset="0"/>
                <a:cs typeface="Verdana" pitchFamily="34" charset="0"/>
              </a:rPr>
              <a:t>).</a:t>
            </a:r>
          </a:p>
          <a:p>
            <a:pPr algn="just">
              <a:buFont typeface="Arial" charset="0"/>
              <a:buNone/>
            </a:pPr>
            <a:endParaRPr lang="pt-BR" altLang="pt-BR" sz="4400" dirty="0">
              <a:latin typeface="Verdana" pitchFamily="34" charset="0"/>
              <a:ea typeface="Verdana" pitchFamily="34" charset="0"/>
              <a:cs typeface="Verdana" pitchFamily="34" charset="0"/>
            </a:endParaRPr>
          </a:p>
          <a:p>
            <a:pPr algn="just">
              <a:buFont typeface="Arial" charset="0"/>
              <a:buNone/>
            </a:pPr>
            <a:endParaRPr lang="pt-BR" altLang="pt-BR" sz="4400" dirty="0">
              <a:latin typeface="Verdana" pitchFamily="34" charset="0"/>
              <a:ea typeface="Verdana" pitchFamily="34" charset="0"/>
              <a:cs typeface="Verdana" pitchFamily="34" charset="0"/>
            </a:endParaRPr>
          </a:p>
        </p:txBody>
      </p:sp>
      <p:sp>
        <p:nvSpPr>
          <p:cNvPr id="10" name="Espaço Reservado para Conteúdo 3"/>
          <p:cNvSpPr txBox="1">
            <a:spLocks/>
          </p:cNvSpPr>
          <p:nvPr/>
        </p:nvSpPr>
        <p:spPr>
          <a:xfrm>
            <a:off x="14763600" y="5761039"/>
            <a:ext cx="13320000" cy="36940030"/>
          </a:xfrm>
          <a:prstGeom prst="rect">
            <a:avLst/>
          </a:prstGeom>
          <a:solidFill>
            <a:schemeClr val="bg1">
              <a:lumMod val="95000"/>
            </a:schemeClr>
          </a:solidFill>
        </p:spPr>
        <p:txBody>
          <a:bodyPr/>
          <a:lstStyle>
            <a:lvl1pPr marL="1620203" indent="-1620203" algn="l" defTabSz="4320540" rtl="0" eaLnBrk="1" latinLnBrk="0" hangingPunct="1">
              <a:spcBef>
                <a:spcPct val="20000"/>
              </a:spcBef>
              <a:buFont typeface="Arial" panose="020B0604020202020204" pitchFamily="34" charset="0"/>
              <a:buChar char="•"/>
              <a:defRPr sz="15100" kern="1200">
                <a:solidFill>
                  <a:schemeClr val="tx1"/>
                </a:solidFill>
                <a:latin typeface="+mn-lt"/>
                <a:ea typeface="+mn-ea"/>
                <a:cs typeface="+mn-cs"/>
              </a:defRPr>
            </a:lvl1pPr>
            <a:lvl2pPr marL="3510439" indent="-1350169" algn="l" defTabSz="4320540" rtl="0" eaLnBrk="1" latinLnBrk="0" hangingPunct="1">
              <a:spcBef>
                <a:spcPct val="20000"/>
              </a:spcBef>
              <a:buFont typeface="Arial" panose="020B0604020202020204" pitchFamily="34" charset="0"/>
              <a:buChar char="–"/>
              <a:defRPr sz="13200" kern="1200">
                <a:solidFill>
                  <a:schemeClr val="tx1"/>
                </a:solidFill>
                <a:latin typeface="+mn-lt"/>
                <a:ea typeface="+mn-ea"/>
                <a:cs typeface="+mn-cs"/>
              </a:defRPr>
            </a:lvl2pPr>
            <a:lvl3pPr marL="5400675" indent="-1080135" algn="l" defTabSz="4320540" rtl="0" eaLnBrk="1" latinLnBrk="0" hangingPunct="1">
              <a:spcBef>
                <a:spcPct val="20000"/>
              </a:spcBef>
              <a:buFont typeface="Arial" panose="020B0604020202020204" pitchFamily="34" charset="0"/>
              <a:buChar char="•"/>
              <a:defRPr sz="11300" kern="1200">
                <a:solidFill>
                  <a:schemeClr val="tx1"/>
                </a:solidFill>
                <a:latin typeface="+mn-lt"/>
                <a:ea typeface="+mn-ea"/>
                <a:cs typeface="+mn-cs"/>
              </a:defRPr>
            </a:lvl3pPr>
            <a:lvl4pPr marL="756094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4pPr>
            <a:lvl5pPr marL="972121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5pPr>
            <a:lvl6pPr marL="1188148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6pPr>
            <a:lvl7pPr marL="1404175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7pPr>
            <a:lvl8pPr marL="1620202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8pPr>
            <a:lvl9pPr marL="1836229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9pPr>
          </a:lstStyle>
          <a:p>
            <a:pPr marL="0" indent="0" algn="just">
              <a:buFont typeface="Arial" charset="0"/>
              <a:buNone/>
            </a:pPr>
            <a:endParaRPr lang="pt-BR" altLang="pt-BR" sz="4400" dirty="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dirty="0">
              <a:latin typeface="Futura Md BT" panose="020B0602020204020303" pitchFamily="34" charset="0"/>
              <a:ea typeface="Verdana" pitchFamily="34" charset="0"/>
              <a:cs typeface="Verdana" pitchFamily="34" charset="0"/>
            </a:endParaRPr>
          </a:p>
          <a:p>
            <a:pPr marL="0" indent="0" algn="just">
              <a:buFont typeface="Arial" charset="0"/>
              <a:buNone/>
            </a:pPr>
            <a:r>
              <a:rPr lang="pt-BR" altLang="pt-BR" sz="4400" dirty="0">
                <a:latin typeface="Futura Md BT" panose="020B0602020204020303" pitchFamily="34" charset="0"/>
                <a:ea typeface="Verdana" pitchFamily="34" charset="0"/>
                <a:cs typeface="Verdana" pitchFamily="34" charset="0"/>
              </a:rPr>
              <a:t>Elemento não necessário quando a pesquisa corresponder a um trabalho bibliográfico. Sequência informativa (clareza e relevância) e uma sequência descritiva (veracidade da informação). Sequência argumentativa onde serão discutidos/refletidos os resultados encontrados e a relevância deles para a construção do conhecimento.</a:t>
            </a:r>
          </a:p>
          <a:p>
            <a:pPr marL="0" indent="0" algn="just">
              <a:buFont typeface="Arial" charset="0"/>
              <a:buNone/>
            </a:pPr>
            <a:endParaRPr lang="pt-BR" altLang="pt-BR" sz="4400" dirty="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b="1" dirty="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b="1" dirty="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dirty="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dirty="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dirty="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dirty="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dirty="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dirty="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dirty="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dirty="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dirty="0">
              <a:latin typeface="Futura Md BT" panose="020B0602020204020303" pitchFamily="34" charset="0"/>
              <a:ea typeface="Verdana" pitchFamily="34" charset="0"/>
              <a:cs typeface="Verdana" pitchFamily="34" charset="0"/>
            </a:endParaRPr>
          </a:p>
          <a:p>
            <a:pPr marL="0" indent="0" algn="just">
              <a:spcBef>
                <a:spcPct val="0"/>
              </a:spcBef>
              <a:buFontTx/>
              <a:buNone/>
            </a:pPr>
            <a:endParaRPr lang="pt-BR" altLang="pt-BR" sz="4400" dirty="0">
              <a:latin typeface="Futura Md BT" panose="020B0602020204020303" pitchFamily="34" charset="0"/>
              <a:ea typeface="Verdana" pitchFamily="34" charset="0"/>
              <a:cs typeface="Verdana" pitchFamily="34" charset="0"/>
            </a:endParaRPr>
          </a:p>
          <a:p>
            <a:pPr marL="0" indent="0" algn="just">
              <a:spcBef>
                <a:spcPct val="0"/>
              </a:spcBef>
              <a:buFontTx/>
              <a:buNone/>
            </a:pPr>
            <a:endParaRPr lang="pt-BR" altLang="pt-BR" sz="4400" dirty="0">
              <a:latin typeface="Futura Md BT" panose="020B0602020204020303" pitchFamily="34" charset="0"/>
              <a:ea typeface="Verdana" pitchFamily="34" charset="0"/>
              <a:cs typeface="Verdana" pitchFamily="34" charset="0"/>
            </a:endParaRPr>
          </a:p>
          <a:p>
            <a:pPr marL="0" indent="0" algn="just">
              <a:spcBef>
                <a:spcPct val="0"/>
              </a:spcBef>
              <a:buFontTx/>
              <a:buNone/>
            </a:pPr>
            <a:endParaRPr lang="pt-BR" altLang="pt-BR" sz="4400" dirty="0">
              <a:latin typeface="Futura Md BT" panose="020B0602020204020303" pitchFamily="34" charset="0"/>
              <a:ea typeface="Verdana" pitchFamily="34" charset="0"/>
              <a:cs typeface="Verdana" pitchFamily="34" charset="0"/>
            </a:endParaRPr>
          </a:p>
          <a:p>
            <a:pPr marL="0" indent="0" algn="just">
              <a:spcBef>
                <a:spcPct val="0"/>
              </a:spcBef>
              <a:buFontTx/>
              <a:buNone/>
            </a:pPr>
            <a:r>
              <a:rPr lang="pt-BR" altLang="pt-BR" sz="4400" dirty="0">
                <a:latin typeface="Futura Md BT" panose="020B0602020204020303" pitchFamily="34" charset="0"/>
                <a:ea typeface="Verdana" pitchFamily="34" charset="0"/>
                <a:cs typeface="Verdana" pitchFamily="34" charset="0"/>
              </a:rPr>
              <a:t>Parte final do texto onde se apresentam as considerações finais correspondentes aos objetivos que partem do problema. Compreende uma sequência descritiva e informativa, onde são sumariados os principais resultados encontrados (tudo isso à luz da Introdução). Espera-se também que, neste momento, seja feita uma autocrítica em relação ao Estudo como um todo. As conclusões devem responder às questões da pesquisa, correspondentes aos objetivos. Devem ser breves, podendo apresentar recomendações e sugestões para trabalhos futuros.</a:t>
            </a:r>
          </a:p>
          <a:p>
            <a:pPr marL="0" indent="0" algn="just">
              <a:spcBef>
                <a:spcPct val="0"/>
              </a:spcBef>
              <a:buFontTx/>
              <a:buNone/>
            </a:pPr>
            <a:endParaRPr lang="pt-BR" altLang="pt-BR" sz="4400" dirty="0">
              <a:latin typeface="Futura Md BT" panose="020B0602020204020303" pitchFamily="34" charset="0"/>
              <a:ea typeface="Verdana" pitchFamily="34" charset="0"/>
              <a:cs typeface="Verdana" pitchFamily="34" charset="0"/>
            </a:endParaRPr>
          </a:p>
          <a:p>
            <a:pPr marL="0" indent="0" algn="just">
              <a:spcBef>
                <a:spcPct val="0"/>
              </a:spcBef>
              <a:buFontTx/>
              <a:buNone/>
            </a:pPr>
            <a:endParaRPr lang="pt-BR" altLang="pt-BR" sz="4400" dirty="0">
              <a:latin typeface="Futura Md BT" panose="020B0602020204020303" pitchFamily="34" charset="0"/>
              <a:ea typeface="Verdana" pitchFamily="34" charset="0"/>
              <a:cs typeface="Verdana" pitchFamily="34" charset="0"/>
            </a:endParaRPr>
          </a:p>
          <a:p>
            <a:pPr marL="0" indent="0" algn="just">
              <a:spcBef>
                <a:spcPct val="0"/>
              </a:spcBef>
              <a:buFontTx/>
              <a:buNone/>
            </a:pPr>
            <a:endParaRPr lang="pt-BR" altLang="pt-BR" sz="4400" dirty="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b="1" dirty="0">
              <a:latin typeface="Futura Md BT" panose="020B0602020204020303" pitchFamily="34" charset="0"/>
              <a:ea typeface="Verdana" pitchFamily="34" charset="0"/>
              <a:cs typeface="Verdana" pitchFamily="34" charset="0"/>
            </a:endParaRPr>
          </a:p>
          <a:p>
            <a:pPr marL="0" indent="0" algn="just">
              <a:buFont typeface="Arial" charset="0"/>
              <a:buNone/>
            </a:pPr>
            <a:r>
              <a:rPr lang="pt-BR" altLang="pt-BR" sz="4400" dirty="0">
                <a:latin typeface="Futura Md BT" panose="020B0602020204020303" pitchFamily="34" charset="0"/>
              </a:rPr>
              <a:t>Elemento obrigatório. As referências constituem uma lista ordenada dos documentos efetivamente citados no texto. (NBR 6023, 2003).</a:t>
            </a:r>
          </a:p>
          <a:p>
            <a:pPr marL="0" indent="0" algn="just">
              <a:buFont typeface="Arial" charset="0"/>
              <a:buNone/>
            </a:pPr>
            <a:endParaRPr lang="pt-BR" altLang="pt-BR" sz="4400" dirty="0">
              <a:latin typeface="Futura Md BT" panose="020B0602020204020303" pitchFamily="34" charset="0"/>
            </a:endParaRPr>
          </a:p>
          <a:p>
            <a:pPr marL="0" indent="0" algn="just">
              <a:buFont typeface="Arial" charset="0"/>
              <a:buNone/>
            </a:pPr>
            <a:endParaRPr lang="pt-BR" altLang="pt-BR" sz="4400" dirty="0">
              <a:latin typeface="Futura Md BT" panose="020B0602020204020303" pitchFamily="34" charset="0"/>
            </a:endParaRPr>
          </a:p>
          <a:p>
            <a:pPr marL="0" indent="0" algn="just">
              <a:buFont typeface="Arial" charset="0"/>
              <a:buNone/>
            </a:pPr>
            <a:endParaRPr lang="pt-BR" altLang="pt-BR" sz="4400" dirty="0">
              <a:latin typeface="Futura Md BT" panose="020B0602020204020303" pitchFamily="34" charset="0"/>
            </a:endParaRPr>
          </a:p>
          <a:p>
            <a:pPr marL="0" indent="0" algn="just">
              <a:buFont typeface="Arial" charset="0"/>
              <a:buNone/>
            </a:pPr>
            <a:endParaRPr lang="pt-BR" altLang="pt-BR" sz="4400" dirty="0">
              <a:latin typeface="Futura Md BT" panose="020B0602020204020303" pitchFamily="34" charset="0"/>
            </a:endParaRPr>
          </a:p>
          <a:p>
            <a:pPr marL="0" indent="0" algn="just">
              <a:buFont typeface="Arial" charset="0"/>
              <a:buNone/>
            </a:pPr>
            <a:r>
              <a:rPr lang="pt-BR" altLang="pt-BR" sz="4400" dirty="0">
                <a:latin typeface="Futura Md BT" panose="020B0602020204020303" pitchFamily="34" charset="0"/>
                <a:ea typeface="Verdana" pitchFamily="34" charset="0"/>
                <a:cs typeface="Verdana" pitchFamily="34" charset="0"/>
              </a:rPr>
              <a:t>Elemento opcional.</a:t>
            </a:r>
          </a:p>
          <a:p>
            <a:pPr marL="0" indent="0" algn="just">
              <a:buFont typeface="Arial" charset="0"/>
              <a:buNone/>
            </a:pPr>
            <a:endParaRPr lang="pt-BR" altLang="pt-BR" sz="4400" dirty="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b="1" dirty="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dirty="0">
              <a:latin typeface="Futura Md BT" panose="020B0602020204020303" pitchFamily="34" charset="0"/>
              <a:ea typeface="Verdana" pitchFamily="34" charset="0"/>
              <a:cs typeface="Verdana" pitchFamily="34" charset="0"/>
            </a:endParaRPr>
          </a:p>
        </p:txBody>
      </p:sp>
      <p:pic>
        <p:nvPicPr>
          <p:cNvPr id="1034" name="Picture 10" descr="C:\Users\juliane\Google Drive\UNIBALSAS\ADMINISTRATIVO\ASCOM\1) Institucional\a) Logomarca e identidade visual\quadro.png"/>
          <p:cNvPicPr>
            <a:picLocks noChangeAspect="1" noChangeArrowheads="1"/>
          </p:cNvPicPr>
          <p:nvPr/>
        </p:nvPicPr>
        <p:blipFill rotWithShape="1">
          <a:blip r:embed="rId4">
            <a:extLst>
              <a:ext uri="{28A0092B-C50C-407E-A947-70E740481C1C}">
                <a14:useLocalDpi xmlns:a14="http://schemas.microsoft.com/office/drawing/2010/main" val="0"/>
              </a:ext>
            </a:extLst>
          </a:blip>
          <a:srcRect r="18144" b="4646"/>
          <a:stretch/>
        </p:blipFill>
        <p:spPr bwMode="auto">
          <a:xfrm>
            <a:off x="397241" y="5760965"/>
            <a:ext cx="13355008" cy="940952"/>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10" descr="C:\Users\juliane\Google Drive\UNIBALSAS\ADMINISTRATIVO\ASCOM\1) Institucional\a) Logomarca e identidade visual\quadro.png"/>
          <p:cNvPicPr>
            <a:picLocks noChangeAspect="1" noChangeArrowheads="1"/>
          </p:cNvPicPr>
          <p:nvPr/>
        </p:nvPicPr>
        <p:blipFill rotWithShape="1">
          <a:blip r:embed="rId4">
            <a:extLst>
              <a:ext uri="{28A0092B-C50C-407E-A947-70E740481C1C}">
                <a14:useLocalDpi xmlns:a14="http://schemas.microsoft.com/office/drawing/2010/main" val="0"/>
              </a:ext>
            </a:extLst>
          </a:blip>
          <a:srcRect r="18144" b="4646"/>
          <a:stretch/>
        </p:blipFill>
        <p:spPr bwMode="auto">
          <a:xfrm>
            <a:off x="459153" y="15638426"/>
            <a:ext cx="13293096" cy="940952"/>
          </a:xfrm>
          <a:prstGeom prst="rect">
            <a:avLst/>
          </a:prstGeom>
          <a:noFill/>
          <a:extLst>
            <a:ext uri="{909E8E84-426E-40DD-AFC4-6F175D3DCCD1}">
              <a14:hiddenFill xmlns:a14="http://schemas.microsoft.com/office/drawing/2010/main">
                <a:solidFill>
                  <a:srgbClr val="FFFFFF"/>
                </a:solidFill>
              </a14:hiddenFill>
            </a:ext>
          </a:extLst>
        </p:spPr>
      </p:pic>
      <p:sp>
        <p:nvSpPr>
          <p:cNvPr id="12" name="Retângulo 11"/>
          <p:cNvSpPr/>
          <p:nvPr/>
        </p:nvSpPr>
        <p:spPr>
          <a:xfrm>
            <a:off x="467639" y="5761586"/>
            <a:ext cx="4390946" cy="1015663"/>
          </a:xfrm>
          <a:prstGeom prst="rect">
            <a:avLst/>
          </a:prstGeom>
        </p:spPr>
        <p:txBody>
          <a:bodyPr wrap="none">
            <a:spAutoFit/>
          </a:bodyPr>
          <a:lstStyle/>
          <a:p>
            <a:r>
              <a:rPr lang="pt-BR" sz="6000" b="1" dirty="0">
                <a:solidFill>
                  <a:schemeClr val="lt1"/>
                </a:solidFill>
                <a:latin typeface="Futura Md BT" panose="020B0602020204020303" pitchFamily="34" charset="0"/>
                <a:ea typeface="Verdana" panose="020B0604030504040204" pitchFamily="34" charset="0"/>
                <a:cs typeface="Verdana" panose="020B0604030504040204" pitchFamily="34" charset="0"/>
              </a:rPr>
              <a:t>Introdução</a:t>
            </a:r>
          </a:p>
        </p:txBody>
      </p:sp>
      <p:pic>
        <p:nvPicPr>
          <p:cNvPr id="44" name="Picture 10" descr="C:\Users\juliane\Google Drive\UNIBALSAS\ADMINISTRATIVO\ASCOM\1) Institucional\a) Logomarca e identidade visual\quadro.png"/>
          <p:cNvPicPr>
            <a:picLocks noChangeAspect="1" noChangeArrowheads="1"/>
          </p:cNvPicPr>
          <p:nvPr/>
        </p:nvPicPr>
        <p:blipFill rotWithShape="1">
          <a:blip r:embed="rId4">
            <a:extLst>
              <a:ext uri="{28A0092B-C50C-407E-A947-70E740481C1C}">
                <a14:useLocalDpi xmlns:a14="http://schemas.microsoft.com/office/drawing/2010/main" val="0"/>
              </a:ext>
            </a:extLst>
          </a:blip>
          <a:srcRect r="18144" b="4646"/>
          <a:stretch/>
        </p:blipFill>
        <p:spPr bwMode="auto">
          <a:xfrm>
            <a:off x="397241" y="25803307"/>
            <a:ext cx="13355008" cy="940952"/>
          </a:xfrm>
          <a:prstGeom prst="rect">
            <a:avLst/>
          </a:prstGeom>
          <a:noFill/>
          <a:extLst>
            <a:ext uri="{909E8E84-426E-40DD-AFC4-6F175D3DCCD1}">
              <a14:hiddenFill xmlns:a14="http://schemas.microsoft.com/office/drawing/2010/main">
                <a:solidFill>
                  <a:srgbClr val="FFFFFF"/>
                </a:solidFill>
              </a14:hiddenFill>
            </a:ext>
          </a:extLst>
        </p:spPr>
      </p:pic>
      <p:sp>
        <p:nvSpPr>
          <p:cNvPr id="14" name="Retângulo 13"/>
          <p:cNvSpPr/>
          <p:nvPr/>
        </p:nvSpPr>
        <p:spPr>
          <a:xfrm>
            <a:off x="409637" y="15626210"/>
            <a:ext cx="7503016" cy="1015663"/>
          </a:xfrm>
          <a:prstGeom prst="rect">
            <a:avLst/>
          </a:prstGeom>
        </p:spPr>
        <p:txBody>
          <a:bodyPr wrap="none">
            <a:spAutoFit/>
          </a:bodyPr>
          <a:lstStyle/>
          <a:p>
            <a:r>
              <a:rPr lang="pt-BR" sz="6000" b="1" dirty="0">
                <a:solidFill>
                  <a:schemeClr val="lt1"/>
                </a:solidFill>
                <a:latin typeface="Futura Md BT" panose="020B0602020204020303" pitchFamily="34" charset="0"/>
                <a:ea typeface="Verdana" panose="020B0604030504040204" pitchFamily="34" charset="0"/>
                <a:cs typeface="Verdana" panose="020B0604030504040204" pitchFamily="34" charset="0"/>
              </a:rPr>
              <a:t>Referencial Teórico</a:t>
            </a:r>
          </a:p>
        </p:txBody>
      </p:sp>
      <p:sp>
        <p:nvSpPr>
          <p:cNvPr id="16" name="Retângulo 15"/>
          <p:cNvSpPr/>
          <p:nvPr/>
        </p:nvSpPr>
        <p:spPr>
          <a:xfrm>
            <a:off x="461288" y="25733855"/>
            <a:ext cx="5080237" cy="1015663"/>
          </a:xfrm>
          <a:prstGeom prst="rect">
            <a:avLst/>
          </a:prstGeom>
        </p:spPr>
        <p:txBody>
          <a:bodyPr wrap="none">
            <a:spAutoFit/>
          </a:bodyPr>
          <a:lstStyle/>
          <a:p>
            <a:r>
              <a:rPr lang="pt-BR" sz="6000" b="1" dirty="0">
                <a:solidFill>
                  <a:schemeClr val="lt1"/>
                </a:solidFill>
                <a:latin typeface="Futura Md BT" panose="020B0602020204020303" pitchFamily="34" charset="0"/>
                <a:ea typeface="Verdana" panose="020B0604030504040204" pitchFamily="34" charset="0"/>
                <a:cs typeface="Verdana" panose="020B0604030504040204" pitchFamily="34" charset="0"/>
              </a:rPr>
              <a:t>Metodologia</a:t>
            </a:r>
          </a:p>
        </p:txBody>
      </p:sp>
      <p:pic>
        <p:nvPicPr>
          <p:cNvPr id="42" name="Picture 10" descr="C:\Users\juliane\Google Drive\UNIBALSAS\ADMINISTRATIVO\ASCOM\1) Institucional\a) Logomarca e identidade visual\quadro.png"/>
          <p:cNvPicPr>
            <a:picLocks noChangeAspect="1" noChangeArrowheads="1"/>
          </p:cNvPicPr>
          <p:nvPr/>
        </p:nvPicPr>
        <p:blipFill rotWithShape="1">
          <a:blip r:embed="rId4">
            <a:extLst>
              <a:ext uri="{28A0092B-C50C-407E-A947-70E740481C1C}">
                <a14:useLocalDpi xmlns:a14="http://schemas.microsoft.com/office/drawing/2010/main" val="0"/>
              </a:ext>
            </a:extLst>
          </a:blip>
          <a:srcRect r="18144" b="4646"/>
          <a:stretch/>
        </p:blipFill>
        <p:spPr bwMode="auto">
          <a:xfrm>
            <a:off x="14686660" y="5761039"/>
            <a:ext cx="13396660" cy="940952"/>
          </a:xfrm>
          <a:prstGeom prst="rect">
            <a:avLst/>
          </a:prstGeom>
          <a:noFill/>
          <a:extLst>
            <a:ext uri="{909E8E84-426E-40DD-AFC4-6F175D3DCCD1}">
              <a14:hiddenFill xmlns:a14="http://schemas.microsoft.com/office/drawing/2010/main">
                <a:solidFill>
                  <a:srgbClr val="FFFFFF"/>
                </a:solidFill>
              </a14:hiddenFill>
            </a:ext>
          </a:extLst>
        </p:spPr>
      </p:pic>
      <p:sp>
        <p:nvSpPr>
          <p:cNvPr id="20" name="CaixaDeTexto 25"/>
          <p:cNvSpPr txBox="1">
            <a:spLocks noChangeArrowheads="1"/>
          </p:cNvSpPr>
          <p:nvPr/>
        </p:nvSpPr>
        <p:spPr bwMode="auto">
          <a:xfrm>
            <a:off x="535756" y="39982540"/>
            <a:ext cx="13361988" cy="486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5818" tIns="57909" rIns="115818" bIns="57909">
            <a:spAutoFit/>
          </a:bodyPr>
          <a:lstStyle>
            <a:lvl1pPr eaLnBrk="0" hangingPunct="0">
              <a:spcBef>
                <a:spcPct val="20000"/>
              </a:spcBef>
              <a:buFont typeface="Arial" charset="0"/>
              <a:buChar char="•"/>
              <a:defRPr sz="13700">
                <a:solidFill>
                  <a:schemeClr val="tx1"/>
                </a:solidFill>
                <a:latin typeface="Calibri" pitchFamily="34" charset="0"/>
              </a:defRPr>
            </a:lvl1pPr>
            <a:lvl2pPr marL="742950" indent="-285750" eaLnBrk="0" hangingPunct="0">
              <a:spcBef>
                <a:spcPct val="20000"/>
              </a:spcBef>
              <a:buFont typeface="Arial" charset="0"/>
              <a:buChar char="–"/>
              <a:defRPr sz="12000">
                <a:solidFill>
                  <a:schemeClr val="tx1"/>
                </a:solidFill>
                <a:latin typeface="Calibri" pitchFamily="34" charset="0"/>
              </a:defRPr>
            </a:lvl2pPr>
            <a:lvl3pPr marL="1143000" indent="-228600" eaLnBrk="0" hangingPunct="0">
              <a:spcBef>
                <a:spcPct val="20000"/>
              </a:spcBef>
              <a:buFont typeface="Arial" charset="0"/>
              <a:buChar char="•"/>
              <a:defRPr sz="10300">
                <a:solidFill>
                  <a:schemeClr val="tx1"/>
                </a:solidFill>
                <a:latin typeface="Calibri" pitchFamily="34" charset="0"/>
              </a:defRPr>
            </a:lvl3pPr>
            <a:lvl4pPr marL="1600200" indent="-228600" eaLnBrk="0" hangingPunct="0">
              <a:spcBef>
                <a:spcPct val="20000"/>
              </a:spcBef>
              <a:buFont typeface="Arial" charset="0"/>
              <a:buChar char="–"/>
              <a:defRPr sz="8600">
                <a:solidFill>
                  <a:schemeClr val="tx1"/>
                </a:solidFill>
                <a:latin typeface="Calibri" pitchFamily="34" charset="0"/>
              </a:defRPr>
            </a:lvl4pPr>
            <a:lvl5pPr marL="2057400" indent="-228600" eaLnBrk="0" hangingPunct="0">
              <a:spcBef>
                <a:spcPct val="20000"/>
              </a:spcBef>
              <a:buFont typeface="Arial" charset="0"/>
              <a:buChar char="»"/>
              <a:defRPr sz="86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86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86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86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8600">
                <a:solidFill>
                  <a:schemeClr val="tx1"/>
                </a:solidFill>
                <a:latin typeface="Calibri" pitchFamily="34" charset="0"/>
              </a:defRPr>
            </a:lvl9pPr>
          </a:lstStyle>
          <a:p>
            <a:pPr eaLnBrk="1" hangingPunct="1">
              <a:spcBef>
                <a:spcPct val="0"/>
              </a:spcBef>
              <a:buFontTx/>
              <a:buNone/>
            </a:pPr>
            <a:r>
              <a:rPr lang="pt-BR" altLang="pt-BR" sz="2400" dirty="0">
                <a:latin typeface="Futura Md BT" panose="020B0602020204020303" pitchFamily="34" charset="0"/>
              </a:rPr>
              <a:t>Fonte da imagem:</a:t>
            </a:r>
          </a:p>
        </p:txBody>
      </p:sp>
      <p:sp>
        <p:nvSpPr>
          <p:cNvPr id="21" name="Retângulo 20"/>
          <p:cNvSpPr/>
          <p:nvPr/>
        </p:nvSpPr>
        <p:spPr>
          <a:xfrm>
            <a:off x="7201000" y="32179940"/>
            <a:ext cx="6020676" cy="7569200"/>
          </a:xfrm>
          <a:prstGeom prst="rect">
            <a:avLst/>
          </a:prstGeom>
        </p:spPr>
        <p:style>
          <a:lnRef idx="1">
            <a:schemeClr val="accent1"/>
          </a:lnRef>
          <a:fillRef idx="2">
            <a:schemeClr val="accent1"/>
          </a:fillRef>
          <a:effectRef idx="1">
            <a:schemeClr val="accent1"/>
          </a:effectRef>
          <a:fontRef idx="minor">
            <a:schemeClr val="dk1"/>
          </a:fontRef>
        </p:style>
        <p:txBody>
          <a:bodyPr lIns="115818" tIns="57909" rIns="115818" bIns="57909" anchor="ctr"/>
          <a:lstStyle/>
          <a:p>
            <a:pPr algn="ctr">
              <a:defRPr/>
            </a:pPr>
            <a:r>
              <a:rPr lang="pt-BR" sz="7600" dirty="0"/>
              <a:t>IMAGEM</a:t>
            </a:r>
          </a:p>
        </p:txBody>
      </p:sp>
      <p:sp>
        <p:nvSpPr>
          <p:cNvPr id="22" name="CaixaDeTexto 28"/>
          <p:cNvSpPr txBox="1">
            <a:spLocks noChangeArrowheads="1"/>
          </p:cNvSpPr>
          <p:nvPr/>
        </p:nvSpPr>
        <p:spPr bwMode="auto">
          <a:xfrm>
            <a:off x="475111" y="31251797"/>
            <a:ext cx="13361987" cy="609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5818" tIns="57909" rIns="115818" bIns="57909">
            <a:spAutoFit/>
          </a:bodyPr>
          <a:lstStyle>
            <a:lvl1pPr eaLnBrk="0" hangingPunct="0">
              <a:spcBef>
                <a:spcPct val="20000"/>
              </a:spcBef>
              <a:buFont typeface="Arial" charset="0"/>
              <a:buChar char="•"/>
              <a:defRPr sz="13700">
                <a:solidFill>
                  <a:schemeClr val="tx1"/>
                </a:solidFill>
                <a:latin typeface="Calibri" pitchFamily="34" charset="0"/>
              </a:defRPr>
            </a:lvl1pPr>
            <a:lvl2pPr marL="742950" indent="-285750" eaLnBrk="0" hangingPunct="0">
              <a:spcBef>
                <a:spcPct val="20000"/>
              </a:spcBef>
              <a:buFont typeface="Arial" charset="0"/>
              <a:buChar char="–"/>
              <a:defRPr sz="12000">
                <a:solidFill>
                  <a:schemeClr val="tx1"/>
                </a:solidFill>
                <a:latin typeface="Calibri" pitchFamily="34" charset="0"/>
              </a:defRPr>
            </a:lvl2pPr>
            <a:lvl3pPr marL="1143000" indent="-228600" eaLnBrk="0" hangingPunct="0">
              <a:spcBef>
                <a:spcPct val="20000"/>
              </a:spcBef>
              <a:buFont typeface="Arial" charset="0"/>
              <a:buChar char="•"/>
              <a:defRPr sz="10300">
                <a:solidFill>
                  <a:schemeClr val="tx1"/>
                </a:solidFill>
                <a:latin typeface="Calibri" pitchFamily="34" charset="0"/>
              </a:defRPr>
            </a:lvl3pPr>
            <a:lvl4pPr marL="1600200" indent="-228600" eaLnBrk="0" hangingPunct="0">
              <a:spcBef>
                <a:spcPct val="20000"/>
              </a:spcBef>
              <a:buFont typeface="Arial" charset="0"/>
              <a:buChar char="–"/>
              <a:defRPr sz="8600">
                <a:solidFill>
                  <a:schemeClr val="tx1"/>
                </a:solidFill>
                <a:latin typeface="Calibri" pitchFamily="34" charset="0"/>
              </a:defRPr>
            </a:lvl4pPr>
            <a:lvl5pPr marL="2057400" indent="-228600" eaLnBrk="0" hangingPunct="0">
              <a:spcBef>
                <a:spcPct val="20000"/>
              </a:spcBef>
              <a:buFont typeface="Arial" charset="0"/>
              <a:buChar char="»"/>
              <a:defRPr sz="86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86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86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86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8600">
                <a:solidFill>
                  <a:schemeClr val="tx1"/>
                </a:solidFill>
                <a:latin typeface="Calibri" pitchFamily="34" charset="0"/>
              </a:defRPr>
            </a:lvl9pPr>
          </a:lstStyle>
          <a:p>
            <a:pPr eaLnBrk="1" hangingPunct="1">
              <a:spcBef>
                <a:spcPct val="0"/>
              </a:spcBef>
              <a:buFontTx/>
              <a:buNone/>
            </a:pPr>
            <a:r>
              <a:rPr lang="pt-BR" altLang="pt-BR" sz="3200" dirty="0">
                <a:latin typeface="Futura Md BT" panose="020B0602020204020303" pitchFamily="34" charset="0"/>
              </a:rPr>
              <a:t>Título da Imagem</a:t>
            </a:r>
          </a:p>
        </p:txBody>
      </p:sp>
      <p:sp>
        <p:nvSpPr>
          <p:cNvPr id="23" name="Retângulo 22"/>
          <p:cNvSpPr/>
          <p:nvPr/>
        </p:nvSpPr>
        <p:spPr>
          <a:xfrm>
            <a:off x="576264" y="32107778"/>
            <a:ext cx="6020676" cy="7569200"/>
          </a:xfrm>
          <a:prstGeom prst="rect">
            <a:avLst/>
          </a:prstGeom>
        </p:spPr>
        <p:style>
          <a:lnRef idx="1">
            <a:schemeClr val="accent1"/>
          </a:lnRef>
          <a:fillRef idx="2">
            <a:schemeClr val="accent1"/>
          </a:fillRef>
          <a:effectRef idx="1">
            <a:schemeClr val="accent1"/>
          </a:effectRef>
          <a:fontRef idx="minor">
            <a:schemeClr val="dk1"/>
          </a:fontRef>
        </p:style>
        <p:txBody>
          <a:bodyPr lIns="115818" tIns="57909" rIns="115818" bIns="57909" anchor="ctr"/>
          <a:lstStyle/>
          <a:p>
            <a:pPr algn="ctr">
              <a:defRPr/>
            </a:pPr>
            <a:r>
              <a:rPr lang="pt-BR" sz="7600" dirty="0"/>
              <a:t>IMAGEM</a:t>
            </a:r>
          </a:p>
        </p:txBody>
      </p:sp>
      <p:sp>
        <p:nvSpPr>
          <p:cNvPr id="25" name="Retângulo 24"/>
          <p:cNvSpPr/>
          <p:nvPr/>
        </p:nvSpPr>
        <p:spPr>
          <a:xfrm>
            <a:off x="14783323" y="5688957"/>
            <a:ext cx="4371005" cy="1015663"/>
          </a:xfrm>
          <a:prstGeom prst="rect">
            <a:avLst/>
          </a:prstGeom>
        </p:spPr>
        <p:txBody>
          <a:bodyPr wrap="none">
            <a:spAutoFit/>
          </a:bodyPr>
          <a:lstStyle/>
          <a:p>
            <a:r>
              <a:rPr lang="pt-BR" sz="6000" b="1" dirty="0">
                <a:solidFill>
                  <a:schemeClr val="lt1"/>
                </a:solidFill>
                <a:latin typeface="Futura Md BT" panose="020B0602020204020303" pitchFamily="34" charset="0"/>
                <a:ea typeface="Verdana" panose="020B0604030504040204" pitchFamily="34" charset="0"/>
                <a:cs typeface="Verdana" panose="020B0604030504040204" pitchFamily="34" charset="0"/>
              </a:rPr>
              <a:t>Resultados</a:t>
            </a:r>
          </a:p>
        </p:txBody>
      </p:sp>
      <p:graphicFrame>
        <p:nvGraphicFramePr>
          <p:cNvPr id="26" name="Espaço Reservado para Conteúdo 18" descr="Clustered column chart"/>
          <p:cNvGraphicFramePr>
            <a:graphicFrameLocks/>
          </p:cNvGraphicFramePr>
          <p:nvPr>
            <p:extLst>
              <p:ext uri="{D42A27DB-BD31-4B8C-83A1-F6EECF244321}">
                <p14:modId xmlns:p14="http://schemas.microsoft.com/office/powerpoint/2010/main" val="2048164969"/>
              </p:ext>
            </p:extLst>
          </p:nvPr>
        </p:nvGraphicFramePr>
        <p:xfrm>
          <a:off x="14763600" y="14362743"/>
          <a:ext cx="6149975" cy="6805613"/>
        </p:xfrm>
        <a:graphic>
          <a:graphicData uri="http://schemas.openxmlformats.org/presentationml/2006/ole">
            <mc:AlternateContent xmlns:mc="http://schemas.openxmlformats.org/markup-compatibility/2006">
              <mc:Choice xmlns:v="urn:schemas-microsoft-com:vml" Requires="v">
                <p:oleObj spid="_x0000_s1050" r:id="rId5" imgW="6151397" imgH="6809822" progId="Excel.Chart.8">
                  <p:embed/>
                </p:oleObj>
              </mc:Choice>
              <mc:Fallback>
                <p:oleObj r:id="rId5" imgW="6151397" imgH="6809822" progId="Excel.Char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763600" y="14362743"/>
                        <a:ext cx="6149975" cy="680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7" name="Grupo 23"/>
          <p:cNvGrpSpPr>
            <a:grpSpLocks/>
          </p:cNvGrpSpPr>
          <p:nvPr/>
        </p:nvGrpSpPr>
        <p:grpSpPr bwMode="auto">
          <a:xfrm>
            <a:off x="21223136" y="14413543"/>
            <a:ext cx="6977063" cy="6704013"/>
            <a:chOff x="19528445" y="11521530"/>
            <a:chExt cx="9661145" cy="6980004"/>
          </a:xfrm>
        </p:grpSpPr>
        <p:pic>
          <p:nvPicPr>
            <p:cNvPr id="28" name="Picture 6" descr="http://caras.uol.com.br/anuncie/images/revista/revista_tabela_2013.jpg"/>
            <p:cNvPicPr>
              <a:picLocks noChangeAspect="1" noChangeArrowheads="1"/>
            </p:cNvPicPr>
            <p:nvPr/>
          </p:nvPicPr>
          <p:blipFill>
            <a:blip r:embed="rId7">
              <a:extLst>
                <a:ext uri="{28A0092B-C50C-407E-A947-70E740481C1C}">
                  <a14:useLocalDpi xmlns:a14="http://schemas.microsoft.com/office/drawing/2010/main" val="0"/>
                </a:ext>
              </a:extLst>
            </a:blip>
            <a:srcRect l="76357" r="2882" b="56918"/>
            <a:stretch>
              <a:fillRect/>
            </a:stretch>
          </p:blipFill>
          <p:spPr bwMode="auto">
            <a:xfrm>
              <a:off x="25843831" y="11521530"/>
              <a:ext cx="3345759" cy="698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6" descr="http://caras.uol.com.br/anuncie/images/revista/revista_tabela_2013.jpg"/>
            <p:cNvPicPr>
              <a:picLocks noChangeAspect="1" noChangeArrowheads="1"/>
            </p:cNvPicPr>
            <p:nvPr/>
          </p:nvPicPr>
          <p:blipFill>
            <a:blip r:embed="rId7">
              <a:extLst>
                <a:ext uri="{28A0092B-C50C-407E-A947-70E740481C1C}">
                  <a14:useLocalDpi xmlns:a14="http://schemas.microsoft.com/office/drawing/2010/main" val="0"/>
                </a:ext>
              </a:extLst>
            </a:blip>
            <a:srcRect l="3928" r="56725" b="56918"/>
            <a:stretch>
              <a:fillRect/>
            </a:stretch>
          </p:blipFill>
          <p:spPr bwMode="auto">
            <a:xfrm>
              <a:off x="19528445" y="11521530"/>
              <a:ext cx="6340980" cy="698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 name="CaixaDeTexto 27"/>
          <p:cNvSpPr txBox="1">
            <a:spLocks noChangeArrowheads="1"/>
          </p:cNvSpPr>
          <p:nvPr/>
        </p:nvSpPr>
        <p:spPr bwMode="auto">
          <a:xfrm>
            <a:off x="14777189" y="13432493"/>
            <a:ext cx="13361988" cy="609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5818" tIns="57909" rIns="115818" bIns="57909">
            <a:spAutoFit/>
          </a:bodyPr>
          <a:lstStyle>
            <a:lvl1pPr eaLnBrk="0" hangingPunct="0">
              <a:spcBef>
                <a:spcPct val="20000"/>
              </a:spcBef>
              <a:buFont typeface="Arial" charset="0"/>
              <a:buChar char="•"/>
              <a:defRPr sz="13700">
                <a:solidFill>
                  <a:schemeClr val="tx1"/>
                </a:solidFill>
                <a:latin typeface="Calibri" pitchFamily="34" charset="0"/>
              </a:defRPr>
            </a:lvl1pPr>
            <a:lvl2pPr marL="742950" indent="-285750" eaLnBrk="0" hangingPunct="0">
              <a:spcBef>
                <a:spcPct val="20000"/>
              </a:spcBef>
              <a:buFont typeface="Arial" charset="0"/>
              <a:buChar char="–"/>
              <a:defRPr sz="12000">
                <a:solidFill>
                  <a:schemeClr val="tx1"/>
                </a:solidFill>
                <a:latin typeface="Calibri" pitchFamily="34" charset="0"/>
              </a:defRPr>
            </a:lvl2pPr>
            <a:lvl3pPr marL="1143000" indent="-228600" eaLnBrk="0" hangingPunct="0">
              <a:spcBef>
                <a:spcPct val="20000"/>
              </a:spcBef>
              <a:buFont typeface="Arial" charset="0"/>
              <a:buChar char="•"/>
              <a:defRPr sz="10300">
                <a:solidFill>
                  <a:schemeClr val="tx1"/>
                </a:solidFill>
                <a:latin typeface="Calibri" pitchFamily="34" charset="0"/>
              </a:defRPr>
            </a:lvl3pPr>
            <a:lvl4pPr marL="1600200" indent="-228600" eaLnBrk="0" hangingPunct="0">
              <a:spcBef>
                <a:spcPct val="20000"/>
              </a:spcBef>
              <a:buFont typeface="Arial" charset="0"/>
              <a:buChar char="–"/>
              <a:defRPr sz="8600">
                <a:solidFill>
                  <a:schemeClr val="tx1"/>
                </a:solidFill>
                <a:latin typeface="Calibri" pitchFamily="34" charset="0"/>
              </a:defRPr>
            </a:lvl4pPr>
            <a:lvl5pPr marL="2057400" indent="-228600" eaLnBrk="0" hangingPunct="0">
              <a:spcBef>
                <a:spcPct val="20000"/>
              </a:spcBef>
              <a:buFont typeface="Arial" charset="0"/>
              <a:buChar char="»"/>
              <a:defRPr sz="86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86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86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86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8600">
                <a:solidFill>
                  <a:schemeClr val="tx1"/>
                </a:solidFill>
                <a:latin typeface="Calibri" pitchFamily="34" charset="0"/>
              </a:defRPr>
            </a:lvl9pPr>
          </a:lstStyle>
          <a:p>
            <a:pPr eaLnBrk="1" hangingPunct="1">
              <a:spcBef>
                <a:spcPct val="0"/>
              </a:spcBef>
              <a:buFontTx/>
              <a:buNone/>
            </a:pPr>
            <a:r>
              <a:rPr lang="pt-BR" altLang="pt-BR" sz="3200" dirty="0">
                <a:latin typeface="Futura Md BT" panose="020B0602020204020303" pitchFamily="34" charset="0"/>
              </a:rPr>
              <a:t>Título do gráfico / Tabela</a:t>
            </a:r>
          </a:p>
        </p:txBody>
      </p:sp>
      <p:pic>
        <p:nvPicPr>
          <p:cNvPr id="45" name="Picture 10" descr="C:\Users\juliane\Google Drive\UNIBALSAS\ADMINISTRATIVO\ASCOM\1) Institucional\a) Logomarca e identidade visual\quadro.png"/>
          <p:cNvPicPr>
            <a:picLocks noChangeAspect="1" noChangeArrowheads="1"/>
          </p:cNvPicPr>
          <p:nvPr/>
        </p:nvPicPr>
        <p:blipFill rotWithShape="1">
          <a:blip r:embed="rId4">
            <a:extLst>
              <a:ext uri="{28A0092B-C50C-407E-A947-70E740481C1C}">
                <a14:useLocalDpi xmlns:a14="http://schemas.microsoft.com/office/drawing/2010/main" val="0"/>
              </a:ext>
            </a:extLst>
          </a:blip>
          <a:srcRect r="18144" b="4646"/>
          <a:stretch/>
        </p:blipFill>
        <p:spPr bwMode="auto">
          <a:xfrm>
            <a:off x="14746096" y="22898869"/>
            <a:ext cx="13355008" cy="940952"/>
          </a:xfrm>
          <a:prstGeom prst="rect">
            <a:avLst/>
          </a:prstGeom>
          <a:noFill/>
          <a:extLst>
            <a:ext uri="{909E8E84-426E-40DD-AFC4-6F175D3DCCD1}">
              <a14:hiddenFill xmlns:a14="http://schemas.microsoft.com/office/drawing/2010/main">
                <a:solidFill>
                  <a:srgbClr val="FFFFFF"/>
                </a:solidFill>
              </a14:hiddenFill>
            </a:ext>
          </a:extLst>
        </p:spPr>
      </p:pic>
      <p:sp>
        <p:nvSpPr>
          <p:cNvPr id="31" name="CaixaDeTexto 34"/>
          <p:cNvSpPr txBox="1">
            <a:spLocks noChangeArrowheads="1"/>
          </p:cNvSpPr>
          <p:nvPr/>
        </p:nvSpPr>
        <p:spPr bwMode="auto">
          <a:xfrm>
            <a:off x="14870853" y="21386701"/>
            <a:ext cx="13363575" cy="486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5818" tIns="57909" rIns="115818" bIns="57909">
            <a:spAutoFit/>
          </a:bodyPr>
          <a:lstStyle>
            <a:lvl1pPr eaLnBrk="0" hangingPunct="0">
              <a:spcBef>
                <a:spcPct val="20000"/>
              </a:spcBef>
              <a:buFont typeface="Arial" charset="0"/>
              <a:buChar char="•"/>
              <a:defRPr sz="13700">
                <a:solidFill>
                  <a:schemeClr val="tx1"/>
                </a:solidFill>
                <a:latin typeface="Calibri" pitchFamily="34" charset="0"/>
              </a:defRPr>
            </a:lvl1pPr>
            <a:lvl2pPr marL="742950" indent="-285750" eaLnBrk="0" hangingPunct="0">
              <a:spcBef>
                <a:spcPct val="20000"/>
              </a:spcBef>
              <a:buFont typeface="Arial" charset="0"/>
              <a:buChar char="–"/>
              <a:defRPr sz="12000">
                <a:solidFill>
                  <a:schemeClr val="tx1"/>
                </a:solidFill>
                <a:latin typeface="Calibri" pitchFamily="34" charset="0"/>
              </a:defRPr>
            </a:lvl2pPr>
            <a:lvl3pPr marL="1143000" indent="-228600" eaLnBrk="0" hangingPunct="0">
              <a:spcBef>
                <a:spcPct val="20000"/>
              </a:spcBef>
              <a:buFont typeface="Arial" charset="0"/>
              <a:buChar char="•"/>
              <a:defRPr sz="10300">
                <a:solidFill>
                  <a:schemeClr val="tx1"/>
                </a:solidFill>
                <a:latin typeface="Calibri" pitchFamily="34" charset="0"/>
              </a:defRPr>
            </a:lvl3pPr>
            <a:lvl4pPr marL="1600200" indent="-228600" eaLnBrk="0" hangingPunct="0">
              <a:spcBef>
                <a:spcPct val="20000"/>
              </a:spcBef>
              <a:buFont typeface="Arial" charset="0"/>
              <a:buChar char="–"/>
              <a:defRPr sz="8600">
                <a:solidFill>
                  <a:schemeClr val="tx1"/>
                </a:solidFill>
                <a:latin typeface="Calibri" pitchFamily="34" charset="0"/>
              </a:defRPr>
            </a:lvl4pPr>
            <a:lvl5pPr marL="2057400" indent="-228600" eaLnBrk="0" hangingPunct="0">
              <a:spcBef>
                <a:spcPct val="20000"/>
              </a:spcBef>
              <a:buFont typeface="Arial" charset="0"/>
              <a:buChar char="»"/>
              <a:defRPr sz="86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86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86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86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8600">
                <a:solidFill>
                  <a:schemeClr val="tx1"/>
                </a:solidFill>
                <a:latin typeface="Calibri" pitchFamily="34" charset="0"/>
              </a:defRPr>
            </a:lvl9pPr>
          </a:lstStyle>
          <a:p>
            <a:pPr eaLnBrk="1" hangingPunct="1">
              <a:spcBef>
                <a:spcPct val="0"/>
              </a:spcBef>
              <a:buFontTx/>
              <a:buNone/>
            </a:pPr>
            <a:r>
              <a:rPr lang="pt-BR" altLang="pt-BR" sz="2400" dirty="0">
                <a:latin typeface="Futura Md BT" panose="020B0602020204020303" pitchFamily="34" charset="0"/>
              </a:rPr>
              <a:t>Fonte da imagem:</a:t>
            </a:r>
          </a:p>
        </p:txBody>
      </p:sp>
      <p:pic>
        <p:nvPicPr>
          <p:cNvPr id="46" name="Picture 10" descr="C:\Users\juliane\Google Drive\UNIBALSAS\ADMINISTRATIVO\ASCOM\1) Institucional\a) Logomarca e identidade visual\quadro.png"/>
          <p:cNvPicPr>
            <a:picLocks noChangeAspect="1" noChangeArrowheads="1"/>
          </p:cNvPicPr>
          <p:nvPr/>
        </p:nvPicPr>
        <p:blipFill rotWithShape="1">
          <a:blip r:embed="rId4">
            <a:extLst>
              <a:ext uri="{28A0092B-C50C-407E-A947-70E740481C1C}">
                <a14:useLocalDpi xmlns:a14="http://schemas.microsoft.com/office/drawing/2010/main" val="0"/>
              </a:ext>
            </a:extLst>
          </a:blip>
          <a:srcRect r="18144" b="4646"/>
          <a:stretch/>
        </p:blipFill>
        <p:spPr bwMode="auto">
          <a:xfrm>
            <a:off x="14761840" y="33878061"/>
            <a:ext cx="13355008" cy="940952"/>
          </a:xfrm>
          <a:prstGeom prst="rect">
            <a:avLst/>
          </a:prstGeom>
          <a:noFill/>
          <a:extLst>
            <a:ext uri="{909E8E84-426E-40DD-AFC4-6F175D3DCCD1}">
              <a14:hiddenFill xmlns:a14="http://schemas.microsoft.com/office/drawing/2010/main">
                <a:solidFill>
                  <a:srgbClr val="FFFFFF"/>
                </a:solidFill>
              </a14:hiddenFill>
            </a:ext>
          </a:extLst>
        </p:spPr>
      </p:pic>
      <p:sp>
        <p:nvSpPr>
          <p:cNvPr id="33" name="Retângulo 32"/>
          <p:cNvSpPr/>
          <p:nvPr/>
        </p:nvSpPr>
        <p:spPr>
          <a:xfrm>
            <a:off x="14686660" y="22826612"/>
            <a:ext cx="8286243" cy="1015663"/>
          </a:xfrm>
          <a:prstGeom prst="rect">
            <a:avLst/>
          </a:prstGeom>
        </p:spPr>
        <p:txBody>
          <a:bodyPr wrap="none">
            <a:spAutoFit/>
          </a:bodyPr>
          <a:lstStyle/>
          <a:p>
            <a:r>
              <a:rPr lang="pt-BR" sz="6000" b="1" dirty="0">
                <a:solidFill>
                  <a:schemeClr val="lt1"/>
                </a:solidFill>
                <a:latin typeface="Futura Md BT" panose="020B0602020204020303" pitchFamily="34" charset="0"/>
                <a:ea typeface="Verdana" panose="020B0604030504040204" pitchFamily="34" charset="0"/>
                <a:cs typeface="Verdana" panose="020B0604030504040204" pitchFamily="34" charset="0"/>
              </a:rPr>
              <a:t>Considerações Finais</a:t>
            </a:r>
          </a:p>
        </p:txBody>
      </p:sp>
      <p:pic>
        <p:nvPicPr>
          <p:cNvPr id="48" name="Picture 10" descr="C:\Users\juliane\Google Drive\UNIBALSAS\ADMINISTRATIVO\ASCOM\1) Institucional\a) Logomarca e identidade visual\quadro.png"/>
          <p:cNvPicPr>
            <a:picLocks noChangeAspect="1" noChangeArrowheads="1"/>
          </p:cNvPicPr>
          <p:nvPr/>
        </p:nvPicPr>
        <p:blipFill rotWithShape="1">
          <a:blip r:embed="rId4">
            <a:extLst>
              <a:ext uri="{28A0092B-C50C-407E-A947-70E740481C1C}">
                <a14:useLocalDpi xmlns:a14="http://schemas.microsoft.com/office/drawing/2010/main" val="0"/>
              </a:ext>
            </a:extLst>
          </a:blip>
          <a:srcRect r="18144" b="4646"/>
          <a:stretch/>
        </p:blipFill>
        <p:spPr bwMode="auto">
          <a:xfrm>
            <a:off x="14761840" y="39676978"/>
            <a:ext cx="13355008" cy="940952"/>
          </a:xfrm>
          <a:prstGeom prst="rect">
            <a:avLst/>
          </a:prstGeom>
          <a:noFill/>
          <a:extLst>
            <a:ext uri="{909E8E84-426E-40DD-AFC4-6F175D3DCCD1}">
              <a14:hiddenFill xmlns:a14="http://schemas.microsoft.com/office/drawing/2010/main">
                <a:solidFill>
                  <a:srgbClr val="FFFFFF"/>
                </a:solidFill>
              </a14:hiddenFill>
            </a:ext>
          </a:extLst>
        </p:spPr>
      </p:pic>
      <p:sp>
        <p:nvSpPr>
          <p:cNvPr id="35" name="Retângulo 34"/>
          <p:cNvSpPr/>
          <p:nvPr/>
        </p:nvSpPr>
        <p:spPr>
          <a:xfrm>
            <a:off x="14795229" y="33772226"/>
            <a:ext cx="4664354" cy="1015663"/>
          </a:xfrm>
          <a:prstGeom prst="rect">
            <a:avLst/>
          </a:prstGeom>
        </p:spPr>
        <p:txBody>
          <a:bodyPr wrap="none">
            <a:spAutoFit/>
          </a:bodyPr>
          <a:lstStyle/>
          <a:p>
            <a:r>
              <a:rPr lang="pt-BR" sz="6000" b="1" dirty="0">
                <a:solidFill>
                  <a:schemeClr val="lt1"/>
                </a:solidFill>
                <a:latin typeface="Futura Md BT" panose="020B0602020204020303" pitchFamily="34" charset="0"/>
                <a:ea typeface="Verdana" panose="020B0604030504040204" pitchFamily="34" charset="0"/>
                <a:cs typeface="Verdana" panose="020B0604030504040204" pitchFamily="34" charset="0"/>
              </a:rPr>
              <a:t>Referências</a:t>
            </a:r>
          </a:p>
        </p:txBody>
      </p:sp>
      <p:sp>
        <p:nvSpPr>
          <p:cNvPr id="37" name="Retângulo 36"/>
          <p:cNvSpPr/>
          <p:nvPr/>
        </p:nvSpPr>
        <p:spPr>
          <a:xfrm>
            <a:off x="14772524" y="39546864"/>
            <a:ext cx="6495689" cy="1015663"/>
          </a:xfrm>
          <a:prstGeom prst="rect">
            <a:avLst/>
          </a:prstGeom>
        </p:spPr>
        <p:txBody>
          <a:bodyPr wrap="none">
            <a:spAutoFit/>
          </a:bodyPr>
          <a:lstStyle/>
          <a:p>
            <a:r>
              <a:rPr lang="pt-BR" sz="6000" b="1" dirty="0">
                <a:solidFill>
                  <a:schemeClr val="lt1"/>
                </a:solidFill>
                <a:latin typeface="Futura Md BT" panose="020B0602020204020303" pitchFamily="34" charset="0"/>
                <a:ea typeface="Verdana" panose="020B0604030504040204" pitchFamily="34" charset="0"/>
                <a:cs typeface="Verdana" panose="020B0604030504040204" pitchFamily="34" charset="0"/>
              </a:rPr>
              <a:t>Agradecimentos</a:t>
            </a:r>
          </a:p>
        </p:txBody>
      </p:sp>
      <p:sp>
        <p:nvSpPr>
          <p:cNvPr id="39" name="CaixaDeTexto 38"/>
          <p:cNvSpPr txBox="1"/>
          <p:nvPr/>
        </p:nvSpPr>
        <p:spPr>
          <a:xfrm>
            <a:off x="15913968" y="44042532"/>
            <a:ext cx="2844625" cy="707886"/>
          </a:xfrm>
          <a:prstGeom prst="rect">
            <a:avLst/>
          </a:prstGeom>
          <a:noFill/>
        </p:spPr>
        <p:txBody>
          <a:bodyPr wrap="none" rtlCol="0">
            <a:spAutoFit/>
          </a:bodyPr>
          <a:lstStyle/>
          <a:p>
            <a:r>
              <a:rPr lang="pt-BR" sz="4000" dirty="0">
                <a:solidFill>
                  <a:schemeClr val="bg1"/>
                </a:solidFill>
                <a:latin typeface="Futura Md BT" panose="020B0602020204020303" pitchFamily="34" charset="0"/>
              </a:rPr>
              <a:t>Realização</a:t>
            </a:r>
            <a:r>
              <a:rPr lang="pt-BR" sz="4000" dirty="0">
                <a:solidFill>
                  <a:schemeClr val="bg1">
                    <a:lumMod val="85000"/>
                  </a:schemeClr>
                </a:solidFill>
                <a:latin typeface="Futura Md BT" panose="020B0602020204020303" pitchFamily="34" charset="0"/>
              </a:rPr>
              <a:t>:</a:t>
            </a:r>
          </a:p>
        </p:txBody>
      </p:sp>
      <p:sp>
        <p:nvSpPr>
          <p:cNvPr id="40" name="CaixaDeTexto 39"/>
          <p:cNvSpPr txBox="1"/>
          <p:nvPr/>
        </p:nvSpPr>
        <p:spPr>
          <a:xfrm>
            <a:off x="15708514" y="44717293"/>
            <a:ext cx="6242534" cy="2092881"/>
          </a:xfrm>
          <a:prstGeom prst="rect">
            <a:avLst/>
          </a:prstGeom>
          <a:noFill/>
        </p:spPr>
        <p:txBody>
          <a:bodyPr wrap="square" rtlCol="0" anchor="ctr">
            <a:spAutoFit/>
          </a:bodyPr>
          <a:lstStyle/>
          <a:p>
            <a:pPr algn="ctr"/>
            <a:r>
              <a:rPr lang="pt-BR" sz="13000" b="1" dirty="0">
                <a:solidFill>
                  <a:schemeClr val="bg1"/>
                </a:solidFill>
                <a:latin typeface="Futura Md BT" panose="020B0602020204020303" pitchFamily="34" charset="0"/>
              </a:rPr>
              <a:t>NUPEX</a:t>
            </a:r>
          </a:p>
        </p:txBody>
      </p:sp>
      <p:sp>
        <p:nvSpPr>
          <p:cNvPr id="41" name="CaixaDeTexto 40"/>
          <p:cNvSpPr txBox="1"/>
          <p:nvPr/>
        </p:nvSpPr>
        <p:spPr>
          <a:xfrm>
            <a:off x="21984688" y="45149341"/>
            <a:ext cx="6530680" cy="1323439"/>
          </a:xfrm>
          <a:prstGeom prst="rect">
            <a:avLst/>
          </a:prstGeom>
          <a:noFill/>
        </p:spPr>
        <p:txBody>
          <a:bodyPr wrap="square" rtlCol="0" anchor="ctr">
            <a:spAutoFit/>
          </a:bodyPr>
          <a:lstStyle/>
          <a:p>
            <a:r>
              <a:rPr lang="pt-BR" sz="4000" dirty="0">
                <a:solidFill>
                  <a:schemeClr val="bg1"/>
                </a:solidFill>
                <a:latin typeface="Futura Md BT" panose="020B0602020204020303" pitchFamily="34" charset="0"/>
              </a:rPr>
              <a:t>Núcleo de Pesquisa</a:t>
            </a:r>
          </a:p>
          <a:p>
            <a:r>
              <a:rPr lang="pt-BR" sz="4000" dirty="0">
                <a:solidFill>
                  <a:schemeClr val="bg1"/>
                </a:solidFill>
                <a:latin typeface="Futura Md BT" panose="020B0602020204020303" pitchFamily="34" charset="0"/>
              </a:rPr>
              <a:t>e Extensão</a:t>
            </a:r>
          </a:p>
        </p:txBody>
      </p:sp>
      <p:pic>
        <p:nvPicPr>
          <p:cNvPr id="1044" name="Picture 20" descr="C:\Users\juliane\Desktop\ARTES\ENAPIC\ENAPIC.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93958" y="672906"/>
            <a:ext cx="4606842" cy="1199627"/>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m 2">
            <a:extLst>
              <a:ext uri="{FF2B5EF4-FFF2-40B4-BE49-F238E27FC236}">
                <a16:creationId xmlns:a16="http://schemas.microsoft.com/office/drawing/2014/main" id="{05571654-E84C-46A8-A197-7817FF209321}"/>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0487943" y="749844"/>
            <a:ext cx="7305675" cy="1590675"/>
          </a:xfrm>
          <a:prstGeom prst="rect">
            <a:avLst/>
          </a:prstGeom>
        </p:spPr>
      </p:pic>
    </p:spTree>
    <p:extLst>
      <p:ext uri="{BB962C8B-B14F-4D97-AF65-F5344CB8AC3E}">
        <p14:creationId xmlns:p14="http://schemas.microsoft.com/office/powerpoint/2010/main" val="1396404816"/>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TotalTime>
  <Words>358</Words>
  <Application>Microsoft Office PowerPoint</Application>
  <PresentationFormat>Personalizar</PresentationFormat>
  <Paragraphs>68</Paragraphs>
  <Slides>1</Slides>
  <Notes>0</Notes>
  <HiddenSlides>0</HiddenSlides>
  <MMClips>0</MMClips>
  <ScaleCrop>false</ScaleCrop>
  <HeadingPairs>
    <vt:vector size="8" baseType="variant">
      <vt:variant>
        <vt:lpstr>Fontes usadas</vt:lpstr>
      </vt:variant>
      <vt:variant>
        <vt:i4>4</vt:i4>
      </vt:variant>
      <vt:variant>
        <vt:lpstr>Tema</vt:lpstr>
      </vt:variant>
      <vt:variant>
        <vt:i4>1</vt:i4>
      </vt:variant>
      <vt:variant>
        <vt:lpstr>Servidores OLE inseridos</vt:lpstr>
      </vt:variant>
      <vt:variant>
        <vt:i4>1</vt:i4>
      </vt:variant>
      <vt:variant>
        <vt:lpstr>Títulos de slides</vt:lpstr>
      </vt:variant>
      <vt:variant>
        <vt:i4>1</vt:i4>
      </vt:variant>
    </vt:vector>
  </HeadingPairs>
  <TitlesOfParts>
    <vt:vector size="7" baseType="lpstr">
      <vt:lpstr>Arial</vt:lpstr>
      <vt:lpstr>Calibri</vt:lpstr>
      <vt:lpstr>Futura Md BT</vt:lpstr>
      <vt:lpstr>Verdana</vt:lpstr>
      <vt:lpstr>Tema do Office</vt:lpstr>
      <vt:lpstr>Microsoft Excel Chart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juliane Lopes da Silva Godinho</dc:creator>
  <cp:lastModifiedBy>FabioRoberto Pillatt</cp:lastModifiedBy>
  <cp:revision>14</cp:revision>
  <dcterms:created xsi:type="dcterms:W3CDTF">2017-10-26T18:54:05Z</dcterms:created>
  <dcterms:modified xsi:type="dcterms:W3CDTF">2024-10-07T18:51:48Z</dcterms:modified>
</cp:coreProperties>
</file>